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4"/>
  </p:notesMasterIdLst>
  <p:sldIdLst>
    <p:sldId id="256" r:id="rId6"/>
    <p:sldId id="2147197851" r:id="rId7"/>
    <p:sldId id="2147197839" r:id="rId8"/>
    <p:sldId id="260" r:id="rId9"/>
    <p:sldId id="258" r:id="rId10"/>
    <p:sldId id="259" r:id="rId11"/>
    <p:sldId id="2147197838" r:id="rId12"/>
    <p:sldId id="263" r:id="rId13"/>
    <p:sldId id="2147197830" r:id="rId14"/>
    <p:sldId id="2147197831" r:id="rId15"/>
    <p:sldId id="2147197834" r:id="rId16"/>
    <p:sldId id="2147197825" r:id="rId17"/>
    <p:sldId id="2147197837" r:id="rId18"/>
    <p:sldId id="2147197841" r:id="rId19"/>
    <p:sldId id="2147197844" r:id="rId20"/>
    <p:sldId id="2147197846" r:id="rId21"/>
    <p:sldId id="2147197848" r:id="rId22"/>
    <p:sldId id="2147197852" r:id="rId23"/>
  </p:sldIdLst>
  <p:sldSz cx="12192000" cy="6858000"/>
  <p:notesSz cx="6811963" cy="99425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60B6A-47CD-A24A-9899-E9586157CEFA}" v="2" dt="2023-10-11T13:41:13.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7"/>
    <p:restoredTop sz="93287"/>
  </p:normalViewPr>
  <p:slideViewPr>
    <p:cSldViewPr snapToGrid="0">
      <p:cViewPr varScale="1">
        <p:scale>
          <a:sx n="104" d="100"/>
          <a:sy n="104" d="100"/>
        </p:scale>
        <p:origin x="6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44021-1E97-4AA9-8628-73B326DF95F0}"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ED776594-94E1-4803-85CF-B08F5DDAD77C}">
      <dgm:prSet/>
      <dgm:spPr/>
      <dgm:t>
        <a:bodyPr/>
        <a:lstStyle/>
        <a:p>
          <a:r>
            <a:rPr lang="nb-NO"/>
            <a:t>Kommunikasjonsplanen la til grunn at alle vil tjene på at næringen fremstår mer samlet.</a:t>
          </a:r>
          <a:endParaRPr lang="en-US"/>
        </a:p>
      </dgm:t>
    </dgm:pt>
    <dgm:pt modelId="{132F31D1-5F4F-4087-870A-52603188DB2E}" type="parTrans" cxnId="{2BDFA7E0-6E5C-4C4A-8BD8-655503B46966}">
      <dgm:prSet/>
      <dgm:spPr/>
      <dgm:t>
        <a:bodyPr/>
        <a:lstStyle/>
        <a:p>
          <a:endParaRPr lang="en-US"/>
        </a:p>
      </dgm:t>
    </dgm:pt>
    <dgm:pt modelId="{246CE225-1DD6-4932-9260-2D2897D1FF42}" type="sibTrans" cxnId="{2BDFA7E0-6E5C-4C4A-8BD8-655503B46966}">
      <dgm:prSet phldrT="01" phldr="0"/>
      <dgm:spPr/>
      <dgm:t>
        <a:bodyPr/>
        <a:lstStyle/>
        <a:p>
          <a:r>
            <a:rPr lang="en-US"/>
            <a:t>01</a:t>
          </a:r>
        </a:p>
      </dgm:t>
    </dgm:pt>
    <dgm:pt modelId="{9A701CBA-435C-41D3-A92C-DCB1B1BF46BB}">
      <dgm:prSet/>
      <dgm:spPr/>
      <dgm:t>
        <a:bodyPr/>
        <a:lstStyle/>
        <a:p>
          <a:r>
            <a:rPr lang="nb-NO"/>
            <a:t>Hensikten med planen var at alle skulle trekke i samme retning. </a:t>
          </a:r>
          <a:endParaRPr lang="en-US"/>
        </a:p>
      </dgm:t>
    </dgm:pt>
    <dgm:pt modelId="{70B8A21F-4947-4F1D-9F25-0DF9DCB77684}" type="parTrans" cxnId="{351117E0-3365-447E-92F1-88D0A13C21AE}">
      <dgm:prSet/>
      <dgm:spPr/>
      <dgm:t>
        <a:bodyPr/>
        <a:lstStyle/>
        <a:p>
          <a:endParaRPr lang="en-US"/>
        </a:p>
      </dgm:t>
    </dgm:pt>
    <dgm:pt modelId="{9CB2E4B2-2A45-4D55-88D1-0661DC31E416}" type="sibTrans" cxnId="{351117E0-3365-447E-92F1-88D0A13C21AE}">
      <dgm:prSet phldrT="02" phldr="0"/>
      <dgm:spPr/>
      <dgm:t>
        <a:bodyPr/>
        <a:lstStyle/>
        <a:p>
          <a:r>
            <a:rPr lang="en-US"/>
            <a:t>02</a:t>
          </a:r>
        </a:p>
      </dgm:t>
    </dgm:pt>
    <dgm:pt modelId="{AD887A02-830E-47AB-A125-20D2526A8CBF}">
      <dgm:prSet/>
      <dgm:spPr/>
      <dgm:t>
        <a:bodyPr/>
        <a:lstStyle/>
        <a:p>
          <a:r>
            <a:rPr lang="nb-NO" dirty="0"/>
            <a:t>SAMMEN2030s bidrag har vært å forsterke de tiltakene som allerede gjennomføres, i henhold til de ambisjonene som er fastsatt. </a:t>
          </a:r>
          <a:endParaRPr lang="en-US" dirty="0"/>
        </a:p>
      </dgm:t>
    </dgm:pt>
    <dgm:pt modelId="{28106CAA-3EDB-423C-80A2-CB917A7EE198}" type="parTrans" cxnId="{15ECCA88-AB48-4A30-A2BD-E3890D178BB8}">
      <dgm:prSet/>
      <dgm:spPr/>
      <dgm:t>
        <a:bodyPr/>
        <a:lstStyle/>
        <a:p>
          <a:endParaRPr lang="en-US"/>
        </a:p>
      </dgm:t>
    </dgm:pt>
    <dgm:pt modelId="{F0D657E0-ACF8-4D37-BEAB-F5D7FDB8C72D}" type="sibTrans" cxnId="{15ECCA88-AB48-4A30-A2BD-E3890D178BB8}">
      <dgm:prSet phldrT="03" phldr="0"/>
      <dgm:spPr/>
      <dgm:t>
        <a:bodyPr/>
        <a:lstStyle/>
        <a:p>
          <a:r>
            <a:rPr lang="en-US"/>
            <a:t>03</a:t>
          </a:r>
        </a:p>
      </dgm:t>
    </dgm:pt>
    <dgm:pt modelId="{BD011E9A-4105-B34C-BEA3-32CFA7AD21F6}" type="pres">
      <dgm:prSet presAssocID="{5B444021-1E97-4AA9-8628-73B326DF95F0}" presName="Name0" presStyleCnt="0">
        <dgm:presLayoutVars>
          <dgm:animLvl val="lvl"/>
          <dgm:resizeHandles val="exact"/>
        </dgm:presLayoutVars>
      </dgm:prSet>
      <dgm:spPr/>
    </dgm:pt>
    <dgm:pt modelId="{370E2F13-6408-4547-B65E-F9C08B49CB28}" type="pres">
      <dgm:prSet presAssocID="{ED776594-94E1-4803-85CF-B08F5DDAD77C}" presName="compositeNode" presStyleCnt="0">
        <dgm:presLayoutVars>
          <dgm:bulletEnabled val="1"/>
        </dgm:presLayoutVars>
      </dgm:prSet>
      <dgm:spPr/>
    </dgm:pt>
    <dgm:pt modelId="{DD2391DC-704C-5746-AE87-17D94B6B1FC6}" type="pres">
      <dgm:prSet presAssocID="{ED776594-94E1-4803-85CF-B08F5DDAD77C}" presName="bgRect" presStyleLbl="alignNode1" presStyleIdx="0" presStyleCnt="3"/>
      <dgm:spPr/>
    </dgm:pt>
    <dgm:pt modelId="{21A7E088-A746-3746-8BA5-5C96DA28FBCF}" type="pres">
      <dgm:prSet presAssocID="{246CE225-1DD6-4932-9260-2D2897D1FF42}" presName="sibTransNodeRect" presStyleLbl="alignNode1" presStyleIdx="0" presStyleCnt="3">
        <dgm:presLayoutVars>
          <dgm:chMax val="0"/>
          <dgm:bulletEnabled val="1"/>
        </dgm:presLayoutVars>
      </dgm:prSet>
      <dgm:spPr/>
    </dgm:pt>
    <dgm:pt modelId="{F93A3826-2F52-6E4A-ABA8-E2A77BED272E}" type="pres">
      <dgm:prSet presAssocID="{ED776594-94E1-4803-85CF-B08F5DDAD77C}" presName="nodeRect" presStyleLbl="alignNode1" presStyleIdx="0" presStyleCnt="3">
        <dgm:presLayoutVars>
          <dgm:bulletEnabled val="1"/>
        </dgm:presLayoutVars>
      </dgm:prSet>
      <dgm:spPr/>
    </dgm:pt>
    <dgm:pt modelId="{B2DDD330-4A2E-6A4B-B6B4-18B1F37FF1CB}" type="pres">
      <dgm:prSet presAssocID="{246CE225-1DD6-4932-9260-2D2897D1FF42}" presName="sibTrans" presStyleCnt="0"/>
      <dgm:spPr/>
    </dgm:pt>
    <dgm:pt modelId="{BA5A4AE3-1791-5640-A0C7-454C1F993674}" type="pres">
      <dgm:prSet presAssocID="{9A701CBA-435C-41D3-A92C-DCB1B1BF46BB}" presName="compositeNode" presStyleCnt="0">
        <dgm:presLayoutVars>
          <dgm:bulletEnabled val="1"/>
        </dgm:presLayoutVars>
      </dgm:prSet>
      <dgm:spPr/>
    </dgm:pt>
    <dgm:pt modelId="{CE5D4BE0-5E16-B341-9A61-3FAA9BBD7F30}" type="pres">
      <dgm:prSet presAssocID="{9A701CBA-435C-41D3-A92C-DCB1B1BF46BB}" presName="bgRect" presStyleLbl="alignNode1" presStyleIdx="1" presStyleCnt="3"/>
      <dgm:spPr/>
    </dgm:pt>
    <dgm:pt modelId="{88EAA22A-F2D7-3047-BD3D-079218F15F64}" type="pres">
      <dgm:prSet presAssocID="{9CB2E4B2-2A45-4D55-88D1-0661DC31E416}" presName="sibTransNodeRect" presStyleLbl="alignNode1" presStyleIdx="1" presStyleCnt="3">
        <dgm:presLayoutVars>
          <dgm:chMax val="0"/>
          <dgm:bulletEnabled val="1"/>
        </dgm:presLayoutVars>
      </dgm:prSet>
      <dgm:spPr/>
    </dgm:pt>
    <dgm:pt modelId="{BA13848A-ECEA-DC47-8575-2089EC9E7401}" type="pres">
      <dgm:prSet presAssocID="{9A701CBA-435C-41D3-A92C-DCB1B1BF46BB}" presName="nodeRect" presStyleLbl="alignNode1" presStyleIdx="1" presStyleCnt="3">
        <dgm:presLayoutVars>
          <dgm:bulletEnabled val="1"/>
        </dgm:presLayoutVars>
      </dgm:prSet>
      <dgm:spPr/>
    </dgm:pt>
    <dgm:pt modelId="{5404A7C5-9194-BD4D-BCBA-D7F4B73A41EC}" type="pres">
      <dgm:prSet presAssocID="{9CB2E4B2-2A45-4D55-88D1-0661DC31E416}" presName="sibTrans" presStyleCnt="0"/>
      <dgm:spPr/>
    </dgm:pt>
    <dgm:pt modelId="{70740EDF-660C-E14F-95D1-5E680543CC0C}" type="pres">
      <dgm:prSet presAssocID="{AD887A02-830E-47AB-A125-20D2526A8CBF}" presName="compositeNode" presStyleCnt="0">
        <dgm:presLayoutVars>
          <dgm:bulletEnabled val="1"/>
        </dgm:presLayoutVars>
      </dgm:prSet>
      <dgm:spPr/>
    </dgm:pt>
    <dgm:pt modelId="{4D8403B1-1AF7-374A-9F33-7EF7FFAD3131}" type="pres">
      <dgm:prSet presAssocID="{AD887A02-830E-47AB-A125-20D2526A8CBF}" presName="bgRect" presStyleLbl="alignNode1" presStyleIdx="2" presStyleCnt="3"/>
      <dgm:spPr/>
    </dgm:pt>
    <dgm:pt modelId="{CA4A6E3E-F417-7C42-8458-314261E963D0}" type="pres">
      <dgm:prSet presAssocID="{F0D657E0-ACF8-4D37-BEAB-F5D7FDB8C72D}" presName="sibTransNodeRect" presStyleLbl="alignNode1" presStyleIdx="2" presStyleCnt="3">
        <dgm:presLayoutVars>
          <dgm:chMax val="0"/>
          <dgm:bulletEnabled val="1"/>
        </dgm:presLayoutVars>
      </dgm:prSet>
      <dgm:spPr/>
    </dgm:pt>
    <dgm:pt modelId="{1269E6A3-B8DF-C841-8439-88AA5AB5E5C7}" type="pres">
      <dgm:prSet presAssocID="{AD887A02-830E-47AB-A125-20D2526A8CBF}" presName="nodeRect" presStyleLbl="alignNode1" presStyleIdx="2" presStyleCnt="3">
        <dgm:presLayoutVars>
          <dgm:bulletEnabled val="1"/>
        </dgm:presLayoutVars>
      </dgm:prSet>
      <dgm:spPr/>
    </dgm:pt>
  </dgm:ptLst>
  <dgm:cxnLst>
    <dgm:cxn modelId="{8B781D08-8313-4E42-86A3-1F6A5B07E5E5}" type="presOf" srcId="{AD887A02-830E-47AB-A125-20D2526A8CBF}" destId="{1269E6A3-B8DF-C841-8439-88AA5AB5E5C7}" srcOrd="1" destOrd="0" presId="urn:microsoft.com/office/officeart/2016/7/layout/LinearBlockProcessNumbered"/>
    <dgm:cxn modelId="{EB5DD30C-C385-1743-A5E0-A46D05880899}" type="presOf" srcId="{AD887A02-830E-47AB-A125-20D2526A8CBF}" destId="{4D8403B1-1AF7-374A-9F33-7EF7FFAD3131}" srcOrd="0" destOrd="0" presId="urn:microsoft.com/office/officeart/2016/7/layout/LinearBlockProcessNumbered"/>
    <dgm:cxn modelId="{0673E51D-25F2-D24F-9D3E-46B5D770A60A}" type="presOf" srcId="{246CE225-1DD6-4932-9260-2D2897D1FF42}" destId="{21A7E088-A746-3746-8BA5-5C96DA28FBCF}" srcOrd="0" destOrd="0" presId="urn:microsoft.com/office/officeart/2016/7/layout/LinearBlockProcessNumbered"/>
    <dgm:cxn modelId="{86475239-508C-024E-BEF0-F07112906450}" type="presOf" srcId="{9A701CBA-435C-41D3-A92C-DCB1B1BF46BB}" destId="{CE5D4BE0-5E16-B341-9A61-3FAA9BBD7F30}" srcOrd="0" destOrd="0" presId="urn:microsoft.com/office/officeart/2016/7/layout/LinearBlockProcessNumbered"/>
    <dgm:cxn modelId="{0627B970-666C-0947-8494-296FDD44129F}" type="presOf" srcId="{ED776594-94E1-4803-85CF-B08F5DDAD77C}" destId="{DD2391DC-704C-5746-AE87-17D94B6B1FC6}" srcOrd="0" destOrd="0" presId="urn:microsoft.com/office/officeart/2016/7/layout/LinearBlockProcessNumbered"/>
    <dgm:cxn modelId="{293AC078-E44B-C74A-86F2-15F5751150FE}" type="presOf" srcId="{5B444021-1E97-4AA9-8628-73B326DF95F0}" destId="{BD011E9A-4105-B34C-BEA3-32CFA7AD21F6}" srcOrd="0" destOrd="0" presId="urn:microsoft.com/office/officeart/2016/7/layout/LinearBlockProcessNumbered"/>
    <dgm:cxn modelId="{C6865186-6F02-0547-BF2A-B75A29442B73}" type="presOf" srcId="{F0D657E0-ACF8-4D37-BEAB-F5D7FDB8C72D}" destId="{CA4A6E3E-F417-7C42-8458-314261E963D0}" srcOrd="0" destOrd="0" presId="urn:microsoft.com/office/officeart/2016/7/layout/LinearBlockProcessNumbered"/>
    <dgm:cxn modelId="{15ECCA88-AB48-4A30-A2BD-E3890D178BB8}" srcId="{5B444021-1E97-4AA9-8628-73B326DF95F0}" destId="{AD887A02-830E-47AB-A125-20D2526A8CBF}" srcOrd="2" destOrd="0" parTransId="{28106CAA-3EDB-423C-80A2-CB917A7EE198}" sibTransId="{F0D657E0-ACF8-4D37-BEAB-F5D7FDB8C72D}"/>
    <dgm:cxn modelId="{74D836BE-5D95-BB49-AAE1-06FF31B91F56}" type="presOf" srcId="{9CB2E4B2-2A45-4D55-88D1-0661DC31E416}" destId="{88EAA22A-F2D7-3047-BD3D-079218F15F64}" srcOrd="0" destOrd="0" presId="urn:microsoft.com/office/officeart/2016/7/layout/LinearBlockProcessNumbered"/>
    <dgm:cxn modelId="{7C1DF5C5-0C42-C546-A045-986FD103EA2D}" type="presOf" srcId="{9A701CBA-435C-41D3-A92C-DCB1B1BF46BB}" destId="{BA13848A-ECEA-DC47-8575-2089EC9E7401}" srcOrd="1" destOrd="0" presId="urn:microsoft.com/office/officeart/2016/7/layout/LinearBlockProcessNumbered"/>
    <dgm:cxn modelId="{72C76FD4-C874-0A48-8FA2-1FBA42155B12}" type="presOf" srcId="{ED776594-94E1-4803-85CF-B08F5DDAD77C}" destId="{F93A3826-2F52-6E4A-ABA8-E2A77BED272E}" srcOrd="1" destOrd="0" presId="urn:microsoft.com/office/officeart/2016/7/layout/LinearBlockProcessNumbered"/>
    <dgm:cxn modelId="{351117E0-3365-447E-92F1-88D0A13C21AE}" srcId="{5B444021-1E97-4AA9-8628-73B326DF95F0}" destId="{9A701CBA-435C-41D3-A92C-DCB1B1BF46BB}" srcOrd="1" destOrd="0" parTransId="{70B8A21F-4947-4F1D-9F25-0DF9DCB77684}" sibTransId="{9CB2E4B2-2A45-4D55-88D1-0661DC31E416}"/>
    <dgm:cxn modelId="{2BDFA7E0-6E5C-4C4A-8BD8-655503B46966}" srcId="{5B444021-1E97-4AA9-8628-73B326DF95F0}" destId="{ED776594-94E1-4803-85CF-B08F5DDAD77C}" srcOrd="0" destOrd="0" parTransId="{132F31D1-5F4F-4087-870A-52603188DB2E}" sibTransId="{246CE225-1DD6-4932-9260-2D2897D1FF42}"/>
    <dgm:cxn modelId="{8C9D819E-6F9A-BD40-9ADE-B78974E85A6B}" type="presParOf" srcId="{BD011E9A-4105-B34C-BEA3-32CFA7AD21F6}" destId="{370E2F13-6408-4547-B65E-F9C08B49CB28}" srcOrd="0" destOrd="0" presId="urn:microsoft.com/office/officeart/2016/7/layout/LinearBlockProcessNumbered"/>
    <dgm:cxn modelId="{26ED0001-EC71-D545-842F-9525697FF3AA}" type="presParOf" srcId="{370E2F13-6408-4547-B65E-F9C08B49CB28}" destId="{DD2391DC-704C-5746-AE87-17D94B6B1FC6}" srcOrd="0" destOrd="0" presId="urn:microsoft.com/office/officeart/2016/7/layout/LinearBlockProcessNumbered"/>
    <dgm:cxn modelId="{646D861B-1C16-A541-A875-5EFE2A871DE8}" type="presParOf" srcId="{370E2F13-6408-4547-B65E-F9C08B49CB28}" destId="{21A7E088-A746-3746-8BA5-5C96DA28FBCF}" srcOrd="1" destOrd="0" presId="urn:microsoft.com/office/officeart/2016/7/layout/LinearBlockProcessNumbered"/>
    <dgm:cxn modelId="{036EF663-D952-6D49-AD68-C31C7F450307}" type="presParOf" srcId="{370E2F13-6408-4547-B65E-F9C08B49CB28}" destId="{F93A3826-2F52-6E4A-ABA8-E2A77BED272E}" srcOrd="2" destOrd="0" presId="urn:microsoft.com/office/officeart/2016/7/layout/LinearBlockProcessNumbered"/>
    <dgm:cxn modelId="{1DC55636-9BC0-4D45-90C4-DACD8C2F221B}" type="presParOf" srcId="{BD011E9A-4105-B34C-BEA3-32CFA7AD21F6}" destId="{B2DDD330-4A2E-6A4B-B6B4-18B1F37FF1CB}" srcOrd="1" destOrd="0" presId="urn:microsoft.com/office/officeart/2016/7/layout/LinearBlockProcessNumbered"/>
    <dgm:cxn modelId="{12341AA0-4B85-A24D-BDA0-862FED810515}" type="presParOf" srcId="{BD011E9A-4105-B34C-BEA3-32CFA7AD21F6}" destId="{BA5A4AE3-1791-5640-A0C7-454C1F993674}" srcOrd="2" destOrd="0" presId="urn:microsoft.com/office/officeart/2016/7/layout/LinearBlockProcessNumbered"/>
    <dgm:cxn modelId="{BB0BC653-8CEF-224F-B669-792D4ACC4237}" type="presParOf" srcId="{BA5A4AE3-1791-5640-A0C7-454C1F993674}" destId="{CE5D4BE0-5E16-B341-9A61-3FAA9BBD7F30}" srcOrd="0" destOrd="0" presId="urn:microsoft.com/office/officeart/2016/7/layout/LinearBlockProcessNumbered"/>
    <dgm:cxn modelId="{58505E2B-C594-4B4B-953C-78E9ACDE44A7}" type="presParOf" srcId="{BA5A4AE3-1791-5640-A0C7-454C1F993674}" destId="{88EAA22A-F2D7-3047-BD3D-079218F15F64}" srcOrd="1" destOrd="0" presId="urn:microsoft.com/office/officeart/2016/7/layout/LinearBlockProcessNumbered"/>
    <dgm:cxn modelId="{0FDCC235-93EB-5040-B5EF-00EC9479775A}" type="presParOf" srcId="{BA5A4AE3-1791-5640-A0C7-454C1F993674}" destId="{BA13848A-ECEA-DC47-8575-2089EC9E7401}" srcOrd="2" destOrd="0" presId="urn:microsoft.com/office/officeart/2016/7/layout/LinearBlockProcessNumbered"/>
    <dgm:cxn modelId="{FF9852BA-3470-9A40-AF5B-36920F6DA9A2}" type="presParOf" srcId="{BD011E9A-4105-B34C-BEA3-32CFA7AD21F6}" destId="{5404A7C5-9194-BD4D-BCBA-D7F4B73A41EC}" srcOrd="3" destOrd="0" presId="urn:microsoft.com/office/officeart/2016/7/layout/LinearBlockProcessNumbered"/>
    <dgm:cxn modelId="{A072402A-42EC-654B-83DE-06960055706F}" type="presParOf" srcId="{BD011E9A-4105-B34C-BEA3-32CFA7AD21F6}" destId="{70740EDF-660C-E14F-95D1-5E680543CC0C}" srcOrd="4" destOrd="0" presId="urn:microsoft.com/office/officeart/2016/7/layout/LinearBlockProcessNumbered"/>
    <dgm:cxn modelId="{3989BA7F-EE5E-F846-AD3A-671DA79438CF}" type="presParOf" srcId="{70740EDF-660C-E14F-95D1-5E680543CC0C}" destId="{4D8403B1-1AF7-374A-9F33-7EF7FFAD3131}" srcOrd="0" destOrd="0" presId="urn:microsoft.com/office/officeart/2016/7/layout/LinearBlockProcessNumbered"/>
    <dgm:cxn modelId="{75C5F46C-BE53-BF4F-9B78-73C68EA2F8E2}" type="presParOf" srcId="{70740EDF-660C-E14F-95D1-5E680543CC0C}" destId="{CA4A6E3E-F417-7C42-8458-314261E963D0}" srcOrd="1" destOrd="0" presId="urn:microsoft.com/office/officeart/2016/7/layout/LinearBlockProcessNumbered"/>
    <dgm:cxn modelId="{D448F62B-1B2F-454C-ABC5-6C4313BE2935}" type="presParOf" srcId="{70740EDF-660C-E14F-95D1-5E680543CC0C}" destId="{1269E6A3-B8DF-C841-8439-88AA5AB5E5C7}"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62D89-2639-4F9C-85B6-B6CE465FE54A}"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DA8A4A02-47C1-4529-95A7-85488B5BAB82}">
      <dgm:prSet/>
      <dgm:spPr/>
      <dgm:t>
        <a:bodyPr/>
        <a:lstStyle/>
        <a:p>
          <a:r>
            <a:rPr lang="nb-NO"/>
            <a:t>Bidra til gjennomslag for bedrede rammevilkår </a:t>
          </a:r>
          <a:endParaRPr lang="en-US"/>
        </a:p>
      </dgm:t>
    </dgm:pt>
    <dgm:pt modelId="{CB4C501A-F469-49D4-9B8B-B219B167EAB8}" type="parTrans" cxnId="{C0BEC639-C51F-4317-96D3-1613C70E4093}">
      <dgm:prSet/>
      <dgm:spPr/>
      <dgm:t>
        <a:bodyPr/>
        <a:lstStyle/>
        <a:p>
          <a:endParaRPr lang="en-US"/>
        </a:p>
      </dgm:t>
    </dgm:pt>
    <dgm:pt modelId="{63E7BA70-92B7-4BB2-A361-64FE0E8D354F}" type="sibTrans" cxnId="{C0BEC639-C51F-4317-96D3-1613C70E4093}">
      <dgm:prSet phldrT="1" phldr="0"/>
      <dgm:spPr/>
      <dgm:t>
        <a:bodyPr/>
        <a:lstStyle/>
        <a:p>
          <a:r>
            <a:rPr lang="en-US"/>
            <a:t>1</a:t>
          </a:r>
        </a:p>
      </dgm:t>
    </dgm:pt>
    <dgm:pt modelId="{E1E3C452-35DA-4675-A6BA-DFFDBA3C696C}">
      <dgm:prSet/>
      <dgm:spPr/>
      <dgm:t>
        <a:bodyPr/>
        <a:lstStyle/>
        <a:p>
          <a:r>
            <a:rPr lang="nb-NO"/>
            <a:t>Bidra til å gjøre det mer attraktivt å søke til utdanning innen bygg og anlegg</a:t>
          </a:r>
          <a:endParaRPr lang="en-US"/>
        </a:p>
      </dgm:t>
    </dgm:pt>
    <dgm:pt modelId="{41D28925-D0FF-4396-94C7-014903ACA1C8}" type="parTrans" cxnId="{D21FEE56-7EF4-4E5C-BBDE-DDD4D5439FDD}">
      <dgm:prSet/>
      <dgm:spPr/>
      <dgm:t>
        <a:bodyPr/>
        <a:lstStyle/>
        <a:p>
          <a:endParaRPr lang="en-US"/>
        </a:p>
      </dgm:t>
    </dgm:pt>
    <dgm:pt modelId="{21E06958-1E9F-4BB9-A2BB-B2E843A17D76}" type="sibTrans" cxnId="{D21FEE56-7EF4-4E5C-BBDE-DDD4D5439FDD}">
      <dgm:prSet phldrT="2" phldr="0"/>
      <dgm:spPr/>
      <dgm:t>
        <a:bodyPr/>
        <a:lstStyle/>
        <a:p>
          <a:r>
            <a:rPr lang="en-US"/>
            <a:t>2</a:t>
          </a:r>
        </a:p>
      </dgm:t>
    </dgm:pt>
    <dgm:pt modelId="{A50D58D5-8E69-4592-B89B-45F0D373AE80}">
      <dgm:prSet/>
      <dgm:spPr/>
      <dgm:t>
        <a:bodyPr/>
        <a:lstStyle/>
        <a:p>
          <a:r>
            <a:rPr lang="nb-NO" dirty="0"/>
            <a:t>Synliggjøre en mangfoldig næring som er attraktiv for kvinner</a:t>
          </a:r>
          <a:endParaRPr lang="en-US" dirty="0"/>
        </a:p>
      </dgm:t>
    </dgm:pt>
    <dgm:pt modelId="{69F9406C-335B-4948-9011-7D0010F45359}" type="parTrans" cxnId="{7F2CF9B7-BF77-4B59-9505-085077C75A5C}">
      <dgm:prSet/>
      <dgm:spPr/>
      <dgm:t>
        <a:bodyPr/>
        <a:lstStyle/>
        <a:p>
          <a:endParaRPr lang="en-US"/>
        </a:p>
      </dgm:t>
    </dgm:pt>
    <dgm:pt modelId="{1D3BB852-82C3-40D0-A30A-A0CB9F1E2C84}" type="sibTrans" cxnId="{7F2CF9B7-BF77-4B59-9505-085077C75A5C}">
      <dgm:prSet phldrT="3" phldr="0"/>
      <dgm:spPr/>
      <dgm:t>
        <a:bodyPr/>
        <a:lstStyle/>
        <a:p>
          <a:r>
            <a:rPr lang="en-US"/>
            <a:t>3</a:t>
          </a:r>
        </a:p>
      </dgm:t>
    </dgm:pt>
    <dgm:pt modelId="{DDEB5697-EF68-3F43-88A7-523B8EC55D82}" type="pres">
      <dgm:prSet presAssocID="{E4A62D89-2639-4F9C-85B6-B6CE465FE54A}" presName="Name0" presStyleCnt="0">
        <dgm:presLayoutVars>
          <dgm:animLvl val="lvl"/>
          <dgm:resizeHandles val="exact"/>
        </dgm:presLayoutVars>
      </dgm:prSet>
      <dgm:spPr/>
    </dgm:pt>
    <dgm:pt modelId="{8A840AA4-CFAB-8145-BB7B-4F10203E1417}" type="pres">
      <dgm:prSet presAssocID="{DA8A4A02-47C1-4529-95A7-85488B5BAB82}" presName="compositeNode" presStyleCnt="0">
        <dgm:presLayoutVars>
          <dgm:bulletEnabled val="1"/>
        </dgm:presLayoutVars>
      </dgm:prSet>
      <dgm:spPr/>
    </dgm:pt>
    <dgm:pt modelId="{52EB65FB-82E7-8546-B005-33F8EDE4E5E7}" type="pres">
      <dgm:prSet presAssocID="{DA8A4A02-47C1-4529-95A7-85488B5BAB82}" presName="bgRect" presStyleLbl="bgAccFollowNode1" presStyleIdx="0" presStyleCnt="3"/>
      <dgm:spPr/>
    </dgm:pt>
    <dgm:pt modelId="{D5001151-77A2-1040-8BD5-66164457C834}" type="pres">
      <dgm:prSet presAssocID="{63E7BA70-92B7-4BB2-A361-64FE0E8D354F}" presName="sibTransNodeCircle" presStyleLbl="alignNode1" presStyleIdx="0" presStyleCnt="6">
        <dgm:presLayoutVars>
          <dgm:chMax val="0"/>
          <dgm:bulletEnabled/>
        </dgm:presLayoutVars>
      </dgm:prSet>
      <dgm:spPr/>
    </dgm:pt>
    <dgm:pt modelId="{1EFDD73B-C688-2842-ADD3-07CB1F7D22C2}" type="pres">
      <dgm:prSet presAssocID="{DA8A4A02-47C1-4529-95A7-85488B5BAB82}" presName="bottomLine" presStyleLbl="alignNode1" presStyleIdx="1" presStyleCnt="6">
        <dgm:presLayoutVars/>
      </dgm:prSet>
      <dgm:spPr/>
    </dgm:pt>
    <dgm:pt modelId="{17F3528F-84EB-854D-AB49-CC74F3D075D6}" type="pres">
      <dgm:prSet presAssocID="{DA8A4A02-47C1-4529-95A7-85488B5BAB82}" presName="nodeText" presStyleLbl="bgAccFollowNode1" presStyleIdx="0" presStyleCnt="3">
        <dgm:presLayoutVars>
          <dgm:bulletEnabled val="1"/>
        </dgm:presLayoutVars>
      </dgm:prSet>
      <dgm:spPr/>
    </dgm:pt>
    <dgm:pt modelId="{1EC8A8AC-7188-C148-A76C-CAE3DD7D9042}" type="pres">
      <dgm:prSet presAssocID="{63E7BA70-92B7-4BB2-A361-64FE0E8D354F}" presName="sibTrans" presStyleCnt="0"/>
      <dgm:spPr/>
    </dgm:pt>
    <dgm:pt modelId="{7098F0C0-5278-A545-9347-1ED0C10D0B43}" type="pres">
      <dgm:prSet presAssocID="{E1E3C452-35DA-4675-A6BA-DFFDBA3C696C}" presName="compositeNode" presStyleCnt="0">
        <dgm:presLayoutVars>
          <dgm:bulletEnabled val="1"/>
        </dgm:presLayoutVars>
      </dgm:prSet>
      <dgm:spPr/>
    </dgm:pt>
    <dgm:pt modelId="{908308A6-2EAD-4D48-B4F6-8B52BDFE06F8}" type="pres">
      <dgm:prSet presAssocID="{E1E3C452-35DA-4675-A6BA-DFFDBA3C696C}" presName="bgRect" presStyleLbl="bgAccFollowNode1" presStyleIdx="1" presStyleCnt="3"/>
      <dgm:spPr/>
    </dgm:pt>
    <dgm:pt modelId="{1C551FA4-4D25-3746-BB2A-D6F5D847A239}" type="pres">
      <dgm:prSet presAssocID="{21E06958-1E9F-4BB9-A2BB-B2E843A17D76}" presName="sibTransNodeCircle" presStyleLbl="alignNode1" presStyleIdx="2" presStyleCnt="6">
        <dgm:presLayoutVars>
          <dgm:chMax val="0"/>
          <dgm:bulletEnabled/>
        </dgm:presLayoutVars>
      </dgm:prSet>
      <dgm:spPr/>
    </dgm:pt>
    <dgm:pt modelId="{3A0F9D27-015F-E845-A493-4A7DCC588785}" type="pres">
      <dgm:prSet presAssocID="{E1E3C452-35DA-4675-A6BA-DFFDBA3C696C}" presName="bottomLine" presStyleLbl="alignNode1" presStyleIdx="3" presStyleCnt="6">
        <dgm:presLayoutVars/>
      </dgm:prSet>
      <dgm:spPr/>
    </dgm:pt>
    <dgm:pt modelId="{4AEE2C42-C981-764C-BEDD-AF6ADEA365AA}" type="pres">
      <dgm:prSet presAssocID="{E1E3C452-35DA-4675-A6BA-DFFDBA3C696C}" presName="nodeText" presStyleLbl="bgAccFollowNode1" presStyleIdx="1" presStyleCnt="3">
        <dgm:presLayoutVars>
          <dgm:bulletEnabled val="1"/>
        </dgm:presLayoutVars>
      </dgm:prSet>
      <dgm:spPr/>
    </dgm:pt>
    <dgm:pt modelId="{B5731A4D-E83D-C24C-B1E6-7073DDF5B965}" type="pres">
      <dgm:prSet presAssocID="{21E06958-1E9F-4BB9-A2BB-B2E843A17D76}" presName="sibTrans" presStyleCnt="0"/>
      <dgm:spPr/>
    </dgm:pt>
    <dgm:pt modelId="{4870CF0E-C5D9-DE4F-9246-A58EC8740152}" type="pres">
      <dgm:prSet presAssocID="{A50D58D5-8E69-4592-B89B-45F0D373AE80}" presName="compositeNode" presStyleCnt="0">
        <dgm:presLayoutVars>
          <dgm:bulletEnabled val="1"/>
        </dgm:presLayoutVars>
      </dgm:prSet>
      <dgm:spPr/>
    </dgm:pt>
    <dgm:pt modelId="{4058B73D-79A3-634D-9E2F-896996035FE6}" type="pres">
      <dgm:prSet presAssocID="{A50D58D5-8E69-4592-B89B-45F0D373AE80}" presName="bgRect" presStyleLbl="bgAccFollowNode1" presStyleIdx="2" presStyleCnt="3"/>
      <dgm:spPr/>
    </dgm:pt>
    <dgm:pt modelId="{FCC8B858-A359-8F48-8ECF-41F4289285AA}" type="pres">
      <dgm:prSet presAssocID="{1D3BB852-82C3-40D0-A30A-A0CB9F1E2C84}" presName="sibTransNodeCircle" presStyleLbl="alignNode1" presStyleIdx="4" presStyleCnt="6">
        <dgm:presLayoutVars>
          <dgm:chMax val="0"/>
          <dgm:bulletEnabled/>
        </dgm:presLayoutVars>
      </dgm:prSet>
      <dgm:spPr/>
    </dgm:pt>
    <dgm:pt modelId="{2E30AF3F-2AE9-1C4C-B069-CD100088E3D2}" type="pres">
      <dgm:prSet presAssocID="{A50D58D5-8E69-4592-B89B-45F0D373AE80}" presName="bottomLine" presStyleLbl="alignNode1" presStyleIdx="5" presStyleCnt="6">
        <dgm:presLayoutVars/>
      </dgm:prSet>
      <dgm:spPr/>
    </dgm:pt>
    <dgm:pt modelId="{0B488C8F-8BFD-5E49-967A-C2E9D52CB66E}" type="pres">
      <dgm:prSet presAssocID="{A50D58D5-8E69-4592-B89B-45F0D373AE80}" presName="nodeText" presStyleLbl="bgAccFollowNode1" presStyleIdx="2" presStyleCnt="3">
        <dgm:presLayoutVars>
          <dgm:bulletEnabled val="1"/>
        </dgm:presLayoutVars>
      </dgm:prSet>
      <dgm:spPr/>
    </dgm:pt>
  </dgm:ptLst>
  <dgm:cxnLst>
    <dgm:cxn modelId="{56763204-5F56-F142-A761-29F11A34C717}" type="presOf" srcId="{63E7BA70-92B7-4BB2-A361-64FE0E8D354F}" destId="{D5001151-77A2-1040-8BD5-66164457C834}" srcOrd="0" destOrd="0" presId="urn:microsoft.com/office/officeart/2016/7/layout/BasicLinearProcessNumbered"/>
    <dgm:cxn modelId="{6A965D06-8C96-FA44-8905-E9A64D4B3C43}" type="presOf" srcId="{E4A62D89-2639-4F9C-85B6-B6CE465FE54A}" destId="{DDEB5697-EF68-3F43-88A7-523B8EC55D82}" srcOrd="0" destOrd="0" presId="urn:microsoft.com/office/officeart/2016/7/layout/BasicLinearProcessNumbered"/>
    <dgm:cxn modelId="{F597D721-2407-8444-A8EF-7CC3A62934A6}" type="presOf" srcId="{DA8A4A02-47C1-4529-95A7-85488B5BAB82}" destId="{52EB65FB-82E7-8546-B005-33F8EDE4E5E7}" srcOrd="0" destOrd="0" presId="urn:microsoft.com/office/officeart/2016/7/layout/BasicLinearProcessNumbered"/>
    <dgm:cxn modelId="{C0BEC639-C51F-4317-96D3-1613C70E4093}" srcId="{E4A62D89-2639-4F9C-85B6-B6CE465FE54A}" destId="{DA8A4A02-47C1-4529-95A7-85488B5BAB82}" srcOrd="0" destOrd="0" parTransId="{CB4C501A-F469-49D4-9B8B-B219B167EAB8}" sibTransId="{63E7BA70-92B7-4BB2-A361-64FE0E8D354F}"/>
    <dgm:cxn modelId="{226C7E43-8C78-3D49-A708-A45590467354}" type="presOf" srcId="{A50D58D5-8E69-4592-B89B-45F0D373AE80}" destId="{4058B73D-79A3-634D-9E2F-896996035FE6}" srcOrd="0" destOrd="0" presId="urn:microsoft.com/office/officeart/2016/7/layout/BasicLinearProcessNumbered"/>
    <dgm:cxn modelId="{53995251-930D-F942-98BB-DE48BB9CDE1C}" type="presOf" srcId="{1D3BB852-82C3-40D0-A30A-A0CB9F1E2C84}" destId="{FCC8B858-A359-8F48-8ECF-41F4289285AA}" srcOrd="0" destOrd="0" presId="urn:microsoft.com/office/officeart/2016/7/layout/BasicLinearProcessNumbered"/>
    <dgm:cxn modelId="{D21FEE56-7EF4-4E5C-BBDE-DDD4D5439FDD}" srcId="{E4A62D89-2639-4F9C-85B6-B6CE465FE54A}" destId="{E1E3C452-35DA-4675-A6BA-DFFDBA3C696C}" srcOrd="1" destOrd="0" parTransId="{41D28925-D0FF-4396-94C7-014903ACA1C8}" sibTransId="{21E06958-1E9F-4BB9-A2BB-B2E843A17D76}"/>
    <dgm:cxn modelId="{07C0E667-3AFA-644C-B8A7-D740B0656E3E}" type="presOf" srcId="{A50D58D5-8E69-4592-B89B-45F0D373AE80}" destId="{0B488C8F-8BFD-5E49-967A-C2E9D52CB66E}" srcOrd="1" destOrd="0" presId="urn:microsoft.com/office/officeart/2016/7/layout/BasicLinearProcessNumbered"/>
    <dgm:cxn modelId="{302AF17D-0F71-0F49-96A5-745C40C5FE45}" type="presOf" srcId="{E1E3C452-35DA-4675-A6BA-DFFDBA3C696C}" destId="{908308A6-2EAD-4D48-B4F6-8B52BDFE06F8}" srcOrd="0" destOrd="0" presId="urn:microsoft.com/office/officeart/2016/7/layout/BasicLinearProcessNumbered"/>
    <dgm:cxn modelId="{0D9C3F7E-9BF4-1347-A2C2-A2D75D3ADA73}" type="presOf" srcId="{DA8A4A02-47C1-4529-95A7-85488B5BAB82}" destId="{17F3528F-84EB-854D-AB49-CC74F3D075D6}" srcOrd="1" destOrd="0" presId="urn:microsoft.com/office/officeart/2016/7/layout/BasicLinearProcessNumbered"/>
    <dgm:cxn modelId="{7B38D1AB-DAC7-4C4F-814A-CF5127781543}" type="presOf" srcId="{21E06958-1E9F-4BB9-A2BB-B2E843A17D76}" destId="{1C551FA4-4D25-3746-BB2A-D6F5D847A239}" srcOrd="0" destOrd="0" presId="urn:microsoft.com/office/officeart/2016/7/layout/BasicLinearProcessNumbered"/>
    <dgm:cxn modelId="{7F2CF9B7-BF77-4B59-9505-085077C75A5C}" srcId="{E4A62D89-2639-4F9C-85B6-B6CE465FE54A}" destId="{A50D58D5-8E69-4592-B89B-45F0D373AE80}" srcOrd="2" destOrd="0" parTransId="{69F9406C-335B-4948-9011-7D0010F45359}" sibTransId="{1D3BB852-82C3-40D0-A30A-A0CB9F1E2C84}"/>
    <dgm:cxn modelId="{FF617CF3-B9B0-1F4F-BE3A-1358C25DAE63}" type="presOf" srcId="{E1E3C452-35DA-4675-A6BA-DFFDBA3C696C}" destId="{4AEE2C42-C981-764C-BEDD-AF6ADEA365AA}" srcOrd="1" destOrd="0" presId="urn:microsoft.com/office/officeart/2016/7/layout/BasicLinearProcessNumbered"/>
    <dgm:cxn modelId="{6DF24A6F-C15D-0D4B-9417-042EFE4AB132}" type="presParOf" srcId="{DDEB5697-EF68-3F43-88A7-523B8EC55D82}" destId="{8A840AA4-CFAB-8145-BB7B-4F10203E1417}" srcOrd="0" destOrd="0" presId="urn:microsoft.com/office/officeart/2016/7/layout/BasicLinearProcessNumbered"/>
    <dgm:cxn modelId="{1EE572F9-C5D7-1E45-B5BC-21076EA48478}" type="presParOf" srcId="{8A840AA4-CFAB-8145-BB7B-4F10203E1417}" destId="{52EB65FB-82E7-8546-B005-33F8EDE4E5E7}" srcOrd="0" destOrd="0" presId="urn:microsoft.com/office/officeart/2016/7/layout/BasicLinearProcessNumbered"/>
    <dgm:cxn modelId="{28A0B8D7-FF3E-B143-9907-0784F199CA5A}" type="presParOf" srcId="{8A840AA4-CFAB-8145-BB7B-4F10203E1417}" destId="{D5001151-77A2-1040-8BD5-66164457C834}" srcOrd="1" destOrd="0" presId="urn:microsoft.com/office/officeart/2016/7/layout/BasicLinearProcessNumbered"/>
    <dgm:cxn modelId="{1C00FB26-92BB-2946-9728-6C092F548546}" type="presParOf" srcId="{8A840AA4-CFAB-8145-BB7B-4F10203E1417}" destId="{1EFDD73B-C688-2842-ADD3-07CB1F7D22C2}" srcOrd="2" destOrd="0" presId="urn:microsoft.com/office/officeart/2016/7/layout/BasicLinearProcessNumbered"/>
    <dgm:cxn modelId="{D4656BBA-21EA-144D-9076-94A30627C14A}" type="presParOf" srcId="{8A840AA4-CFAB-8145-BB7B-4F10203E1417}" destId="{17F3528F-84EB-854D-AB49-CC74F3D075D6}" srcOrd="3" destOrd="0" presId="urn:microsoft.com/office/officeart/2016/7/layout/BasicLinearProcessNumbered"/>
    <dgm:cxn modelId="{8604F590-63B7-D448-8816-B584342FA443}" type="presParOf" srcId="{DDEB5697-EF68-3F43-88A7-523B8EC55D82}" destId="{1EC8A8AC-7188-C148-A76C-CAE3DD7D9042}" srcOrd="1" destOrd="0" presId="urn:microsoft.com/office/officeart/2016/7/layout/BasicLinearProcessNumbered"/>
    <dgm:cxn modelId="{221B7572-8A28-EC43-B502-3FA5242BA6A7}" type="presParOf" srcId="{DDEB5697-EF68-3F43-88A7-523B8EC55D82}" destId="{7098F0C0-5278-A545-9347-1ED0C10D0B43}" srcOrd="2" destOrd="0" presId="urn:microsoft.com/office/officeart/2016/7/layout/BasicLinearProcessNumbered"/>
    <dgm:cxn modelId="{19B2A420-0B70-B841-A6CA-FB70AB203A71}" type="presParOf" srcId="{7098F0C0-5278-A545-9347-1ED0C10D0B43}" destId="{908308A6-2EAD-4D48-B4F6-8B52BDFE06F8}" srcOrd="0" destOrd="0" presId="urn:microsoft.com/office/officeart/2016/7/layout/BasicLinearProcessNumbered"/>
    <dgm:cxn modelId="{3DB0B873-E28E-DA4C-AC0C-C185733887FE}" type="presParOf" srcId="{7098F0C0-5278-A545-9347-1ED0C10D0B43}" destId="{1C551FA4-4D25-3746-BB2A-D6F5D847A239}" srcOrd="1" destOrd="0" presId="urn:microsoft.com/office/officeart/2016/7/layout/BasicLinearProcessNumbered"/>
    <dgm:cxn modelId="{58655B1E-3B5B-9F43-AD51-F4A6847BB755}" type="presParOf" srcId="{7098F0C0-5278-A545-9347-1ED0C10D0B43}" destId="{3A0F9D27-015F-E845-A493-4A7DCC588785}" srcOrd="2" destOrd="0" presId="urn:microsoft.com/office/officeart/2016/7/layout/BasicLinearProcessNumbered"/>
    <dgm:cxn modelId="{59E3ED67-84FB-7943-9BAC-AFE27FDDFF9E}" type="presParOf" srcId="{7098F0C0-5278-A545-9347-1ED0C10D0B43}" destId="{4AEE2C42-C981-764C-BEDD-AF6ADEA365AA}" srcOrd="3" destOrd="0" presId="urn:microsoft.com/office/officeart/2016/7/layout/BasicLinearProcessNumbered"/>
    <dgm:cxn modelId="{13CCE3CE-BB10-3140-8A9A-EF634AE52C1C}" type="presParOf" srcId="{DDEB5697-EF68-3F43-88A7-523B8EC55D82}" destId="{B5731A4D-E83D-C24C-B1E6-7073DDF5B965}" srcOrd="3" destOrd="0" presId="urn:microsoft.com/office/officeart/2016/7/layout/BasicLinearProcessNumbered"/>
    <dgm:cxn modelId="{6116EB67-599D-9243-87BE-F2497B04E494}" type="presParOf" srcId="{DDEB5697-EF68-3F43-88A7-523B8EC55D82}" destId="{4870CF0E-C5D9-DE4F-9246-A58EC8740152}" srcOrd="4" destOrd="0" presId="urn:microsoft.com/office/officeart/2016/7/layout/BasicLinearProcessNumbered"/>
    <dgm:cxn modelId="{2F285038-778B-9146-A3A4-06339D0BDA8B}" type="presParOf" srcId="{4870CF0E-C5D9-DE4F-9246-A58EC8740152}" destId="{4058B73D-79A3-634D-9E2F-896996035FE6}" srcOrd="0" destOrd="0" presId="urn:microsoft.com/office/officeart/2016/7/layout/BasicLinearProcessNumbered"/>
    <dgm:cxn modelId="{FC870DD2-2284-8442-A0A5-1A7050972F75}" type="presParOf" srcId="{4870CF0E-C5D9-DE4F-9246-A58EC8740152}" destId="{FCC8B858-A359-8F48-8ECF-41F4289285AA}" srcOrd="1" destOrd="0" presId="urn:microsoft.com/office/officeart/2016/7/layout/BasicLinearProcessNumbered"/>
    <dgm:cxn modelId="{C5F800ED-8D34-C347-91DE-DAF196FCB57B}" type="presParOf" srcId="{4870CF0E-C5D9-DE4F-9246-A58EC8740152}" destId="{2E30AF3F-2AE9-1C4C-B069-CD100088E3D2}" srcOrd="2" destOrd="0" presId="urn:microsoft.com/office/officeart/2016/7/layout/BasicLinearProcessNumbered"/>
    <dgm:cxn modelId="{134140DA-4B70-5D43-9B3D-9863849F9CDB}" type="presParOf" srcId="{4870CF0E-C5D9-DE4F-9246-A58EC8740152}" destId="{0B488C8F-8BFD-5E49-967A-C2E9D52CB66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845C87-28B4-45E4-9899-8284D775A364}"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04C3B9DC-FC83-4A74-AF23-C959CCDCD208}">
      <dgm:prSet/>
      <dgm:spPr/>
      <dgm:t>
        <a:bodyPr/>
        <a:lstStyle/>
        <a:p>
          <a:r>
            <a:rPr lang="nb-NO" dirty="0"/>
            <a:t>Egne medarbeidere</a:t>
          </a:r>
        </a:p>
        <a:p>
          <a:r>
            <a:rPr lang="nb-NO" dirty="0"/>
            <a:t>Stolthet og engasjement</a:t>
          </a:r>
          <a:endParaRPr lang="en-US" dirty="0"/>
        </a:p>
      </dgm:t>
    </dgm:pt>
    <dgm:pt modelId="{2AE67817-FB3B-4052-BF16-DEFBDE37CCD7}" type="parTrans" cxnId="{37FE34B3-1ACC-45BE-BF29-79A17C1DEB4F}">
      <dgm:prSet/>
      <dgm:spPr/>
      <dgm:t>
        <a:bodyPr/>
        <a:lstStyle/>
        <a:p>
          <a:endParaRPr lang="en-US"/>
        </a:p>
      </dgm:t>
    </dgm:pt>
    <dgm:pt modelId="{42D48A82-8832-4398-B509-0DE50C1A2021}" type="sibTrans" cxnId="{37FE34B3-1ACC-45BE-BF29-79A17C1DEB4F}">
      <dgm:prSet phldrT="01" phldr="0"/>
      <dgm:spPr/>
      <dgm:t>
        <a:bodyPr/>
        <a:lstStyle/>
        <a:p>
          <a:r>
            <a:rPr lang="en-US"/>
            <a:t>01</a:t>
          </a:r>
        </a:p>
      </dgm:t>
    </dgm:pt>
    <dgm:pt modelId="{52D92927-E8BB-4662-ADCE-B9970240BBAB}">
      <dgm:prSet/>
      <dgm:spPr/>
      <dgm:t>
        <a:bodyPr/>
        <a:lstStyle/>
        <a:p>
          <a:r>
            <a:rPr lang="nb-NO" dirty="0"/>
            <a:t>Unge som skal velge yrkesvei – særlig kvinner </a:t>
          </a:r>
        </a:p>
        <a:p>
          <a:r>
            <a:rPr lang="nb-NO" dirty="0"/>
            <a:t>Muligheter og samfunnsengasjement </a:t>
          </a:r>
          <a:endParaRPr lang="en-US" dirty="0"/>
        </a:p>
      </dgm:t>
    </dgm:pt>
    <dgm:pt modelId="{6A41CD02-E395-48C0-B7CF-1F35566B9556}" type="parTrans" cxnId="{BCE819C1-5D81-417C-BFAF-DDB86A3DCB19}">
      <dgm:prSet/>
      <dgm:spPr/>
      <dgm:t>
        <a:bodyPr/>
        <a:lstStyle/>
        <a:p>
          <a:endParaRPr lang="en-US"/>
        </a:p>
      </dgm:t>
    </dgm:pt>
    <dgm:pt modelId="{CF41DA18-EEEE-4EB9-BD3A-0376A5F6E15A}" type="sibTrans" cxnId="{BCE819C1-5D81-417C-BFAF-DDB86A3DCB19}">
      <dgm:prSet phldrT="02" phldr="0"/>
      <dgm:spPr/>
      <dgm:t>
        <a:bodyPr/>
        <a:lstStyle/>
        <a:p>
          <a:r>
            <a:rPr lang="en-US"/>
            <a:t>02</a:t>
          </a:r>
        </a:p>
      </dgm:t>
    </dgm:pt>
    <dgm:pt modelId="{F8A68D12-7C45-4480-8208-A07EF0E4D813}">
      <dgm:prSet/>
      <dgm:spPr/>
      <dgm:t>
        <a:bodyPr/>
        <a:lstStyle/>
        <a:p>
          <a:r>
            <a:rPr lang="nb-NO" dirty="0"/>
            <a:t>Rammesettere Kunnskap, trygghet </a:t>
          </a:r>
          <a:endParaRPr lang="en-US" dirty="0"/>
        </a:p>
      </dgm:t>
    </dgm:pt>
    <dgm:pt modelId="{0D20F012-534D-4C40-B0CB-58FC60C8C9DC}" type="parTrans" cxnId="{B81E5A3D-29CF-4B06-985E-AF25AF869215}">
      <dgm:prSet/>
      <dgm:spPr/>
      <dgm:t>
        <a:bodyPr/>
        <a:lstStyle/>
        <a:p>
          <a:endParaRPr lang="en-US"/>
        </a:p>
      </dgm:t>
    </dgm:pt>
    <dgm:pt modelId="{D9CC0AEF-5917-4F47-B128-167179AA27D4}" type="sibTrans" cxnId="{B81E5A3D-29CF-4B06-985E-AF25AF869215}">
      <dgm:prSet phldrT="03" phldr="0"/>
      <dgm:spPr/>
      <dgm:t>
        <a:bodyPr/>
        <a:lstStyle/>
        <a:p>
          <a:r>
            <a:rPr lang="en-US"/>
            <a:t>03</a:t>
          </a:r>
        </a:p>
      </dgm:t>
    </dgm:pt>
    <dgm:pt modelId="{2D3D0C87-BFD0-7843-8097-9D8613C0157F}" type="pres">
      <dgm:prSet presAssocID="{76845C87-28B4-45E4-9899-8284D775A364}" presName="Name0" presStyleCnt="0">
        <dgm:presLayoutVars>
          <dgm:animLvl val="lvl"/>
          <dgm:resizeHandles val="exact"/>
        </dgm:presLayoutVars>
      </dgm:prSet>
      <dgm:spPr/>
    </dgm:pt>
    <dgm:pt modelId="{A13EB49D-3267-6244-8529-6E295A5490BF}" type="pres">
      <dgm:prSet presAssocID="{04C3B9DC-FC83-4A74-AF23-C959CCDCD208}" presName="compositeNode" presStyleCnt="0">
        <dgm:presLayoutVars>
          <dgm:bulletEnabled val="1"/>
        </dgm:presLayoutVars>
      </dgm:prSet>
      <dgm:spPr/>
    </dgm:pt>
    <dgm:pt modelId="{E67D5BD3-C6EF-9F46-86DA-EC596F1BC052}" type="pres">
      <dgm:prSet presAssocID="{04C3B9DC-FC83-4A74-AF23-C959CCDCD208}" presName="bgRect" presStyleLbl="alignNode1" presStyleIdx="0" presStyleCnt="3"/>
      <dgm:spPr/>
    </dgm:pt>
    <dgm:pt modelId="{24EE37DF-76E8-D441-9119-8183CC68AB77}" type="pres">
      <dgm:prSet presAssocID="{42D48A82-8832-4398-B509-0DE50C1A2021}" presName="sibTransNodeRect" presStyleLbl="alignNode1" presStyleIdx="0" presStyleCnt="3">
        <dgm:presLayoutVars>
          <dgm:chMax val="0"/>
          <dgm:bulletEnabled val="1"/>
        </dgm:presLayoutVars>
      </dgm:prSet>
      <dgm:spPr/>
    </dgm:pt>
    <dgm:pt modelId="{1782BBAD-FDD1-7F43-A260-7199F77DCDF6}" type="pres">
      <dgm:prSet presAssocID="{04C3B9DC-FC83-4A74-AF23-C959CCDCD208}" presName="nodeRect" presStyleLbl="alignNode1" presStyleIdx="0" presStyleCnt="3">
        <dgm:presLayoutVars>
          <dgm:bulletEnabled val="1"/>
        </dgm:presLayoutVars>
      </dgm:prSet>
      <dgm:spPr/>
    </dgm:pt>
    <dgm:pt modelId="{30F5BF3A-3F07-5441-B4E3-80C2956D11A3}" type="pres">
      <dgm:prSet presAssocID="{42D48A82-8832-4398-B509-0DE50C1A2021}" presName="sibTrans" presStyleCnt="0"/>
      <dgm:spPr/>
    </dgm:pt>
    <dgm:pt modelId="{BCC75EB7-36EE-3545-ADE5-CCB9F6F31CBD}" type="pres">
      <dgm:prSet presAssocID="{52D92927-E8BB-4662-ADCE-B9970240BBAB}" presName="compositeNode" presStyleCnt="0">
        <dgm:presLayoutVars>
          <dgm:bulletEnabled val="1"/>
        </dgm:presLayoutVars>
      </dgm:prSet>
      <dgm:spPr/>
    </dgm:pt>
    <dgm:pt modelId="{AD88B6AB-4C21-3244-8A7A-B9C91B68E8BD}" type="pres">
      <dgm:prSet presAssocID="{52D92927-E8BB-4662-ADCE-B9970240BBAB}" presName="bgRect" presStyleLbl="alignNode1" presStyleIdx="1" presStyleCnt="3"/>
      <dgm:spPr/>
    </dgm:pt>
    <dgm:pt modelId="{D2A234A4-715D-924C-83B4-A83224021FB0}" type="pres">
      <dgm:prSet presAssocID="{CF41DA18-EEEE-4EB9-BD3A-0376A5F6E15A}" presName="sibTransNodeRect" presStyleLbl="alignNode1" presStyleIdx="1" presStyleCnt="3">
        <dgm:presLayoutVars>
          <dgm:chMax val="0"/>
          <dgm:bulletEnabled val="1"/>
        </dgm:presLayoutVars>
      </dgm:prSet>
      <dgm:spPr/>
    </dgm:pt>
    <dgm:pt modelId="{2149746D-0540-8648-BF14-E0CC844F07CC}" type="pres">
      <dgm:prSet presAssocID="{52D92927-E8BB-4662-ADCE-B9970240BBAB}" presName="nodeRect" presStyleLbl="alignNode1" presStyleIdx="1" presStyleCnt="3">
        <dgm:presLayoutVars>
          <dgm:bulletEnabled val="1"/>
        </dgm:presLayoutVars>
      </dgm:prSet>
      <dgm:spPr/>
    </dgm:pt>
    <dgm:pt modelId="{A8EF0838-A56A-674B-A4E0-10EF6BD1A6AE}" type="pres">
      <dgm:prSet presAssocID="{CF41DA18-EEEE-4EB9-BD3A-0376A5F6E15A}" presName="sibTrans" presStyleCnt="0"/>
      <dgm:spPr/>
    </dgm:pt>
    <dgm:pt modelId="{3C482EBA-F56B-4640-B401-B8AA305582ED}" type="pres">
      <dgm:prSet presAssocID="{F8A68D12-7C45-4480-8208-A07EF0E4D813}" presName="compositeNode" presStyleCnt="0">
        <dgm:presLayoutVars>
          <dgm:bulletEnabled val="1"/>
        </dgm:presLayoutVars>
      </dgm:prSet>
      <dgm:spPr/>
    </dgm:pt>
    <dgm:pt modelId="{D938DEA0-C44E-7D42-BF9E-302BCBE1BFC2}" type="pres">
      <dgm:prSet presAssocID="{F8A68D12-7C45-4480-8208-A07EF0E4D813}" presName="bgRect" presStyleLbl="alignNode1" presStyleIdx="2" presStyleCnt="3"/>
      <dgm:spPr/>
    </dgm:pt>
    <dgm:pt modelId="{AE3B7E3A-E4D6-5044-B81C-78ADFB6BEB39}" type="pres">
      <dgm:prSet presAssocID="{D9CC0AEF-5917-4F47-B128-167179AA27D4}" presName="sibTransNodeRect" presStyleLbl="alignNode1" presStyleIdx="2" presStyleCnt="3">
        <dgm:presLayoutVars>
          <dgm:chMax val="0"/>
          <dgm:bulletEnabled val="1"/>
        </dgm:presLayoutVars>
      </dgm:prSet>
      <dgm:spPr/>
    </dgm:pt>
    <dgm:pt modelId="{DEF1C6B1-0D46-E64B-966C-26A1F4FDB867}" type="pres">
      <dgm:prSet presAssocID="{F8A68D12-7C45-4480-8208-A07EF0E4D813}" presName="nodeRect" presStyleLbl="alignNode1" presStyleIdx="2" presStyleCnt="3">
        <dgm:presLayoutVars>
          <dgm:bulletEnabled val="1"/>
        </dgm:presLayoutVars>
      </dgm:prSet>
      <dgm:spPr/>
    </dgm:pt>
  </dgm:ptLst>
  <dgm:cxnLst>
    <dgm:cxn modelId="{6EEC0634-E7C0-714C-8E1D-8CA2CDFB1994}" type="presOf" srcId="{04C3B9DC-FC83-4A74-AF23-C959CCDCD208}" destId="{1782BBAD-FDD1-7F43-A260-7199F77DCDF6}" srcOrd="1" destOrd="0" presId="urn:microsoft.com/office/officeart/2016/7/layout/LinearBlockProcessNumbered"/>
    <dgm:cxn modelId="{B81E5A3D-29CF-4B06-985E-AF25AF869215}" srcId="{76845C87-28B4-45E4-9899-8284D775A364}" destId="{F8A68D12-7C45-4480-8208-A07EF0E4D813}" srcOrd="2" destOrd="0" parTransId="{0D20F012-534D-4C40-B0CB-58FC60C8C9DC}" sibTransId="{D9CC0AEF-5917-4F47-B128-167179AA27D4}"/>
    <dgm:cxn modelId="{34E9D648-239D-C845-8C99-E65300509E90}" type="presOf" srcId="{04C3B9DC-FC83-4A74-AF23-C959CCDCD208}" destId="{E67D5BD3-C6EF-9F46-86DA-EC596F1BC052}" srcOrd="0" destOrd="0" presId="urn:microsoft.com/office/officeart/2016/7/layout/LinearBlockProcessNumbered"/>
    <dgm:cxn modelId="{DB514F4D-76C6-F945-B7E7-1832655304C3}" type="presOf" srcId="{52D92927-E8BB-4662-ADCE-B9970240BBAB}" destId="{AD88B6AB-4C21-3244-8A7A-B9C91B68E8BD}" srcOrd="0" destOrd="0" presId="urn:microsoft.com/office/officeart/2016/7/layout/LinearBlockProcessNumbered"/>
    <dgm:cxn modelId="{2F5ECF55-16CE-0B4E-B622-282A0F93625B}" type="presOf" srcId="{76845C87-28B4-45E4-9899-8284D775A364}" destId="{2D3D0C87-BFD0-7843-8097-9D8613C0157F}" srcOrd="0" destOrd="0" presId="urn:microsoft.com/office/officeart/2016/7/layout/LinearBlockProcessNumbered"/>
    <dgm:cxn modelId="{B5472B6E-C744-354D-B9BD-1885C0F18870}" type="presOf" srcId="{52D92927-E8BB-4662-ADCE-B9970240BBAB}" destId="{2149746D-0540-8648-BF14-E0CC844F07CC}" srcOrd="1" destOrd="0" presId="urn:microsoft.com/office/officeart/2016/7/layout/LinearBlockProcessNumbered"/>
    <dgm:cxn modelId="{4942A97C-E0B0-BF4C-9DE5-26F445DE2259}" type="presOf" srcId="{42D48A82-8832-4398-B509-0DE50C1A2021}" destId="{24EE37DF-76E8-D441-9119-8183CC68AB77}" srcOrd="0" destOrd="0" presId="urn:microsoft.com/office/officeart/2016/7/layout/LinearBlockProcessNumbered"/>
    <dgm:cxn modelId="{F64E7F96-9A06-6245-B3AB-8DC527B71465}" type="presOf" srcId="{F8A68D12-7C45-4480-8208-A07EF0E4D813}" destId="{DEF1C6B1-0D46-E64B-966C-26A1F4FDB867}" srcOrd="1" destOrd="0" presId="urn:microsoft.com/office/officeart/2016/7/layout/LinearBlockProcessNumbered"/>
    <dgm:cxn modelId="{689352A5-8FE9-6240-BC5E-A0D08822817E}" type="presOf" srcId="{F8A68D12-7C45-4480-8208-A07EF0E4D813}" destId="{D938DEA0-C44E-7D42-BF9E-302BCBE1BFC2}" srcOrd="0" destOrd="0" presId="urn:microsoft.com/office/officeart/2016/7/layout/LinearBlockProcessNumbered"/>
    <dgm:cxn modelId="{8BB37BB1-E177-2347-B8D5-B8DDB9F1C44E}" type="presOf" srcId="{D9CC0AEF-5917-4F47-B128-167179AA27D4}" destId="{AE3B7E3A-E4D6-5044-B81C-78ADFB6BEB39}" srcOrd="0" destOrd="0" presId="urn:microsoft.com/office/officeart/2016/7/layout/LinearBlockProcessNumbered"/>
    <dgm:cxn modelId="{37FE34B3-1ACC-45BE-BF29-79A17C1DEB4F}" srcId="{76845C87-28B4-45E4-9899-8284D775A364}" destId="{04C3B9DC-FC83-4A74-AF23-C959CCDCD208}" srcOrd="0" destOrd="0" parTransId="{2AE67817-FB3B-4052-BF16-DEFBDE37CCD7}" sibTransId="{42D48A82-8832-4398-B509-0DE50C1A2021}"/>
    <dgm:cxn modelId="{BCE819C1-5D81-417C-BFAF-DDB86A3DCB19}" srcId="{76845C87-28B4-45E4-9899-8284D775A364}" destId="{52D92927-E8BB-4662-ADCE-B9970240BBAB}" srcOrd="1" destOrd="0" parTransId="{6A41CD02-E395-48C0-B7CF-1F35566B9556}" sibTransId="{CF41DA18-EEEE-4EB9-BD3A-0376A5F6E15A}"/>
    <dgm:cxn modelId="{24ECCAF2-547E-EF4F-BCC7-B6029C6A3C7B}" type="presOf" srcId="{CF41DA18-EEEE-4EB9-BD3A-0376A5F6E15A}" destId="{D2A234A4-715D-924C-83B4-A83224021FB0}" srcOrd="0" destOrd="0" presId="urn:microsoft.com/office/officeart/2016/7/layout/LinearBlockProcessNumbered"/>
    <dgm:cxn modelId="{04E75764-2B50-9843-9375-843DC6A30AA6}" type="presParOf" srcId="{2D3D0C87-BFD0-7843-8097-9D8613C0157F}" destId="{A13EB49D-3267-6244-8529-6E295A5490BF}" srcOrd="0" destOrd="0" presId="urn:microsoft.com/office/officeart/2016/7/layout/LinearBlockProcessNumbered"/>
    <dgm:cxn modelId="{0074E322-BF87-DF49-AC3D-A4D9BCA3D0DE}" type="presParOf" srcId="{A13EB49D-3267-6244-8529-6E295A5490BF}" destId="{E67D5BD3-C6EF-9F46-86DA-EC596F1BC052}" srcOrd="0" destOrd="0" presId="urn:microsoft.com/office/officeart/2016/7/layout/LinearBlockProcessNumbered"/>
    <dgm:cxn modelId="{E5DFA87C-F985-B64E-AED6-B714F45999F9}" type="presParOf" srcId="{A13EB49D-3267-6244-8529-6E295A5490BF}" destId="{24EE37DF-76E8-D441-9119-8183CC68AB77}" srcOrd="1" destOrd="0" presId="urn:microsoft.com/office/officeart/2016/7/layout/LinearBlockProcessNumbered"/>
    <dgm:cxn modelId="{B6C2B2D9-63BB-AA46-965D-8FF77A416F9C}" type="presParOf" srcId="{A13EB49D-3267-6244-8529-6E295A5490BF}" destId="{1782BBAD-FDD1-7F43-A260-7199F77DCDF6}" srcOrd="2" destOrd="0" presId="urn:microsoft.com/office/officeart/2016/7/layout/LinearBlockProcessNumbered"/>
    <dgm:cxn modelId="{38834E9E-450D-1346-B989-9E4ED6883C39}" type="presParOf" srcId="{2D3D0C87-BFD0-7843-8097-9D8613C0157F}" destId="{30F5BF3A-3F07-5441-B4E3-80C2956D11A3}" srcOrd="1" destOrd="0" presId="urn:microsoft.com/office/officeart/2016/7/layout/LinearBlockProcessNumbered"/>
    <dgm:cxn modelId="{ABD81F14-B673-A248-AFC3-6E8FD0C8BA68}" type="presParOf" srcId="{2D3D0C87-BFD0-7843-8097-9D8613C0157F}" destId="{BCC75EB7-36EE-3545-ADE5-CCB9F6F31CBD}" srcOrd="2" destOrd="0" presId="urn:microsoft.com/office/officeart/2016/7/layout/LinearBlockProcessNumbered"/>
    <dgm:cxn modelId="{88C94561-A59B-0946-ADDF-83DFB64D2622}" type="presParOf" srcId="{BCC75EB7-36EE-3545-ADE5-CCB9F6F31CBD}" destId="{AD88B6AB-4C21-3244-8A7A-B9C91B68E8BD}" srcOrd="0" destOrd="0" presId="urn:microsoft.com/office/officeart/2016/7/layout/LinearBlockProcessNumbered"/>
    <dgm:cxn modelId="{1A6B12B9-EBA4-D740-A6CC-8F5B960F43C5}" type="presParOf" srcId="{BCC75EB7-36EE-3545-ADE5-CCB9F6F31CBD}" destId="{D2A234A4-715D-924C-83B4-A83224021FB0}" srcOrd="1" destOrd="0" presId="urn:microsoft.com/office/officeart/2016/7/layout/LinearBlockProcessNumbered"/>
    <dgm:cxn modelId="{FF660E1D-AFAD-EA4E-BBEB-40B2CEED349F}" type="presParOf" srcId="{BCC75EB7-36EE-3545-ADE5-CCB9F6F31CBD}" destId="{2149746D-0540-8648-BF14-E0CC844F07CC}" srcOrd="2" destOrd="0" presId="urn:microsoft.com/office/officeart/2016/7/layout/LinearBlockProcessNumbered"/>
    <dgm:cxn modelId="{188AC2D5-3DF1-2744-B121-89D43D599E15}" type="presParOf" srcId="{2D3D0C87-BFD0-7843-8097-9D8613C0157F}" destId="{A8EF0838-A56A-674B-A4E0-10EF6BD1A6AE}" srcOrd="3" destOrd="0" presId="urn:microsoft.com/office/officeart/2016/7/layout/LinearBlockProcessNumbered"/>
    <dgm:cxn modelId="{BA711074-D9E2-B942-87D1-A2525E623BCA}" type="presParOf" srcId="{2D3D0C87-BFD0-7843-8097-9D8613C0157F}" destId="{3C482EBA-F56B-4640-B401-B8AA305582ED}" srcOrd="4" destOrd="0" presId="urn:microsoft.com/office/officeart/2016/7/layout/LinearBlockProcessNumbered"/>
    <dgm:cxn modelId="{F76C1821-FC6E-DA4E-BBCF-58FAFE0B0DA9}" type="presParOf" srcId="{3C482EBA-F56B-4640-B401-B8AA305582ED}" destId="{D938DEA0-C44E-7D42-BF9E-302BCBE1BFC2}" srcOrd="0" destOrd="0" presId="urn:microsoft.com/office/officeart/2016/7/layout/LinearBlockProcessNumbered"/>
    <dgm:cxn modelId="{E2265ADF-5DA5-DE45-B8DC-2BD997F95BBE}" type="presParOf" srcId="{3C482EBA-F56B-4640-B401-B8AA305582ED}" destId="{AE3B7E3A-E4D6-5044-B81C-78ADFB6BEB39}" srcOrd="1" destOrd="0" presId="urn:microsoft.com/office/officeart/2016/7/layout/LinearBlockProcessNumbered"/>
    <dgm:cxn modelId="{24CFDECF-6C5B-3D4F-A2B4-BB9F31D83262}" type="presParOf" srcId="{3C482EBA-F56B-4640-B401-B8AA305582ED}" destId="{DEF1C6B1-0D46-E64B-966C-26A1F4FDB867}"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922B17-A849-4BBD-AC48-921ED0B8C32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682B5CB-123B-4780-94F7-C5117A98FFFE}">
      <dgm:prSet/>
      <dgm:spPr/>
      <dgm:t>
        <a:bodyPr/>
        <a:lstStyle/>
        <a:p>
          <a:r>
            <a:rPr lang="nb-NO"/>
            <a:t>Bygge på tallene for sysselsetting og verdiskaping</a:t>
          </a:r>
          <a:endParaRPr lang="en-US"/>
        </a:p>
      </dgm:t>
    </dgm:pt>
    <dgm:pt modelId="{6D21BCED-51E0-4E18-99B9-4F85B73AEA13}" type="parTrans" cxnId="{A77027AE-5741-41B9-89D9-587A8E99958B}">
      <dgm:prSet/>
      <dgm:spPr/>
      <dgm:t>
        <a:bodyPr/>
        <a:lstStyle/>
        <a:p>
          <a:endParaRPr lang="en-US"/>
        </a:p>
      </dgm:t>
    </dgm:pt>
    <dgm:pt modelId="{70A9A26C-D544-4A8F-803F-873C21F3ED8F}" type="sibTrans" cxnId="{A77027AE-5741-41B9-89D9-587A8E99958B}">
      <dgm:prSet/>
      <dgm:spPr/>
      <dgm:t>
        <a:bodyPr/>
        <a:lstStyle/>
        <a:p>
          <a:endParaRPr lang="en-US"/>
        </a:p>
      </dgm:t>
    </dgm:pt>
    <dgm:pt modelId="{28BC87AB-F51B-4004-8077-B0224267BE65}">
      <dgm:prSet/>
      <dgm:spPr/>
      <dgm:t>
        <a:bodyPr/>
        <a:lstStyle/>
        <a:p>
          <a:r>
            <a:rPr lang="nb-NO" dirty="0"/>
            <a:t>Få frem menneskene, engasjementet, historiene og verdiene</a:t>
          </a:r>
          <a:endParaRPr lang="en-US" dirty="0"/>
        </a:p>
      </dgm:t>
    </dgm:pt>
    <dgm:pt modelId="{56B0055F-58FF-4C42-8A20-E9FE1F77095F}" type="parTrans" cxnId="{AA3C1D71-0EDA-4EE9-A388-18121FDD7D16}">
      <dgm:prSet/>
      <dgm:spPr/>
      <dgm:t>
        <a:bodyPr/>
        <a:lstStyle/>
        <a:p>
          <a:endParaRPr lang="en-US"/>
        </a:p>
      </dgm:t>
    </dgm:pt>
    <dgm:pt modelId="{E748A20F-7C79-494A-823A-29E4F4296DBB}" type="sibTrans" cxnId="{AA3C1D71-0EDA-4EE9-A388-18121FDD7D16}">
      <dgm:prSet/>
      <dgm:spPr/>
      <dgm:t>
        <a:bodyPr/>
        <a:lstStyle/>
        <a:p>
          <a:endParaRPr lang="en-US"/>
        </a:p>
      </dgm:t>
    </dgm:pt>
    <dgm:pt modelId="{2932F813-2FCA-4E7D-9548-4D544927FFAE}" type="pres">
      <dgm:prSet presAssocID="{63922B17-A849-4BBD-AC48-921ED0B8C323}" presName="root" presStyleCnt="0">
        <dgm:presLayoutVars>
          <dgm:dir/>
          <dgm:resizeHandles val="exact"/>
        </dgm:presLayoutVars>
      </dgm:prSet>
      <dgm:spPr/>
    </dgm:pt>
    <dgm:pt modelId="{7139EF88-0004-4F1E-9754-2BF010B7EB45}" type="pres">
      <dgm:prSet presAssocID="{63922B17-A849-4BBD-AC48-921ED0B8C323}" presName="container" presStyleCnt="0">
        <dgm:presLayoutVars>
          <dgm:dir/>
          <dgm:resizeHandles val="exact"/>
        </dgm:presLayoutVars>
      </dgm:prSet>
      <dgm:spPr/>
    </dgm:pt>
    <dgm:pt modelId="{48641DE1-F7C9-4C00-A5DC-FAB6BC045A77}" type="pres">
      <dgm:prSet presAssocID="{A682B5CB-123B-4780-94F7-C5117A98FFFE}" presName="compNode" presStyleCnt="0"/>
      <dgm:spPr/>
    </dgm:pt>
    <dgm:pt modelId="{70039AFE-4DE6-4498-8717-6919C0C3E0AE}" type="pres">
      <dgm:prSet presAssocID="{A682B5CB-123B-4780-94F7-C5117A98FFFE}" presName="iconBgRect" presStyleLbl="bgShp" presStyleIdx="0" presStyleCnt="2"/>
      <dgm:spPr/>
    </dgm:pt>
    <dgm:pt modelId="{EC79AD55-E7E2-4E0B-8849-BCA29D407DF1}" type="pres">
      <dgm:prSet presAssocID="{A682B5CB-123B-4780-94F7-C5117A98FF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y"/>
        </a:ext>
      </dgm:extLst>
    </dgm:pt>
    <dgm:pt modelId="{D345668F-3A04-4225-8E54-09E1426602F3}" type="pres">
      <dgm:prSet presAssocID="{A682B5CB-123B-4780-94F7-C5117A98FFFE}" presName="spaceRect" presStyleCnt="0"/>
      <dgm:spPr/>
    </dgm:pt>
    <dgm:pt modelId="{D6B1748B-FF28-4881-AB29-6A0A756CAF3B}" type="pres">
      <dgm:prSet presAssocID="{A682B5CB-123B-4780-94F7-C5117A98FFFE}" presName="textRect" presStyleLbl="revTx" presStyleIdx="0" presStyleCnt="2">
        <dgm:presLayoutVars>
          <dgm:chMax val="1"/>
          <dgm:chPref val="1"/>
        </dgm:presLayoutVars>
      </dgm:prSet>
      <dgm:spPr/>
    </dgm:pt>
    <dgm:pt modelId="{25C782BA-726D-43DA-99E6-B0052CDABDB5}" type="pres">
      <dgm:prSet presAssocID="{70A9A26C-D544-4A8F-803F-873C21F3ED8F}" presName="sibTrans" presStyleLbl="sibTrans2D1" presStyleIdx="0" presStyleCnt="0"/>
      <dgm:spPr/>
    </dgm:pt>
    <dgm:pt modelId="{AD04E54D-C381-45D2-ABF0-E12C571FAA2B}" type="pres">
      <dgm:prSet presAssocID="{28BC87AB-F51B-4004-8077-B0224267BE65}" presName="compNode" presStyleCnt="0"/>
      <dgm:spPr/>
    </dgm:pt>
    <dgm:pt modelId="{46B178FB-AB19-4535-AA40-9B1F4E276319}" type="pres">
      <dgm:prSet presAssocID="{28BC87AB-F51B-4004-8077-B0224267BE65}" presName="iconBgRect" presStyleLbl="bgShp" presStyleIdx="1" presStyleCnt="2"/>
      <dgm:spPr/>
    </dgm:pt>
    <dgm:pt modelId="{B089938F-CBB2-4B8D-8FC1-5D33E5876086}" type="pres">
      <dgm:prSet presAssocID="{28BC87AB-F51B-4004-8077-B0224267BE6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30ACFB1D-6E2E-44F9-A73C-ED6095D63416}" type="pres">
      <dgm:prSet presAssocID="{28BC87AB-F51B-4004-8077-B0224267BE65}" presName="spaceRect" presStyleCnt="0"/>
      <dgm:spPr/>
    </dgm:pt>
    <dgm:pt modelId="{6E0D3588-88C1-4B32-AB4B-2E728B4CDC44}" type="pres">
      <dgm:prSet presAssocID="{28BC87AB-F51B-4004-8077-B0224267BE65}" presName="textRect" presStyleLbl="revTx" presStyleIdx="1" presStyleCnt="2">
        <dgm:presLayoutVars>
          <dgm:chMax val="1"/>
          <dgm:chPref val="1"/>
        </dgm:presLayoutVars>
      </dgm:prSet>
      <dgm:spPr/>
    </dgm:pt>
  </dgm:ptLst>
  <dgm:cxnLst>
    <dgm:cxn modelId="{BAC0F40A-A0C8-47C5-B9FA-78A4836A1358}" type="presOf" srcId="{70A9A26C-D544-4A8F-803F-873C21F3ED8F}" destId="{25C782BA-726D-43DA-99E6-B0052CDABDB5}" srcOrd="0" destOrd="0" presId="urn:microsoft.com/office/officeart/2018/2/layout/IconCircleList"/>
    <dgm:cxn modelId="{89FA146D-2FE8-4F1F-9C39-1C7FBB6B16C0}" type="presOf" srcId="{63922B17-A849-4BBD-AC48-921ED0B8C323}" destId="{2932F813-2FCA-4E7D-9548-4D544927FFAE}" srcOrd="0" destOrd="0" presId="urn:microsoft.com/office/officeart/2018/2/layout/IconCircleList"/>
    <dgm:cxn modelId="{AA3C1D71-0EDA-4EE9-A388-18121FDD7D16}" srcId="{63922B17-A849-4BBD-AC48-921ED0B8C323}" destId="{28BC87AB-F51B-4004-8077-B0224267BE65}" srcOrd="1" destOrd="0" parTransId="{56B0055F-58FF-4C42-8A20-E9FE1F77095F}" sibTransId="{E748A20F-7C79-494A-823A-29E4F4296DBB}"/>
    <dgm:cxn modelId="{A77027AE-5741-41B9-89D9-587A8E99958B}" srcId="{63922B17-A849-4BBD-AC48-921ED0B8C323}" destId="{A682B5CB-123B-4780-94F7-C5117A98FFFE}" srcOrd="0" destOrd="0" parTransId="{6D21BCED-51E0-4E18-99B9-4F85B73AEA13}" sibTransId="{70A9A26C-D544-4A8F-803F-873C21F3ED8F}"/>
    <dgm:cxn modelId="{E205D3D7-063E-4CB0-AC96-3027DFE1AA0C}" type="presOf" srcId="{28BC87AB-F51B-4004-8077-B0224267BE65}" destId="{6E0D3588-88C1-4B32-AB4B-2E728B4CDC44}" srcOrd="0" destOrd="0" presId="urn:microsoft.com/office/officeart/2018/2/layout/IconCircleList"/>
    <dgm:cxn modelId="{BA195BF9-801B-49F5-BF29-B135FE22FBFB}" type="presOf" srcId="{A682B5CB-123B-4780-94F7-C5117A98FFFE}" destId="{D6B1748B-FF28-4881-AB29-6A0A756CAF3B}" srcOrd="0" destOrd="0" presId="urn:microsoft.com/office/officeart/2018/2/layout/IconCircleList"/>
    <dgm:cxn modelId="{F812A956-90DD-4D55-96AD-B334B5A7530C}" type="presParOf" srcId="{2932F813-2FCA-4E7D-9548-4D544927FFAE}" destId="{7139EF88-0004-4F1E-9754-2BF010B7EB45}" srcOrd="0" destOrd="0" presId="urn:microsoft.com/office/officeart/2018/2/layout/IconCircleList"/>
    <dgm:cxn modelId="{5AB53345-0D2D-4B16-8F47-450F0372320A}" type="presParOf" srcId="{7139EF88-0004-4F1E-9754-2BF010B7EB45}" destId="{48641DE1-F7C9-4C00-A5DC-FAB6BC045A77}" srcOrd="0" destOrd="0" presId="urn:microsoft.com/office/officeart/2018/2/layout/IconCircleList"/>
    <dgm:cxn modelId="{7DEDD7CC-70CE-489A-9DEC-EA52D2EE9A1C}" type="presParOf" srcId="{48641DE1-F7C9-4C00-A5DC-FAB6BC045A77}" destId="{70039AFE-4DE6-4498-8717-6919C0C3E0AE}" srcOrd="0" destOrd="0" presId="urn:microsoft.com/office/officeart/2018/2/layout/IconCircleList"/>
    <dgm:cxn modelId="{21C7BEAB-90F1-4E90-A902-658D267DB35B}" type="presParOf" srcId="{48641DE1-F7C9-4C00-A5DC-FAB6BC045A77}" destId="{EC79AD55-E7E2-4E0B-8849-BCA29D407DF1}" srcOrd="1" destOrd="0" presId="urn:microsoft.com/office/officeart/2018/2/layout/IconCircleList"/>
    <dgm:cxn modelId="{9CC77D3C-D5F3-4EE2-9ABA-9F254FA83184}" type="presParOf" srcId="{48641DE1-F7C9-4C00-A5DC-FAB6BC045A77}" destId="{D345668F-3A04-4225-8E54-09E1426602F3}" srcOrd="2" destOrd="0" presId="urn:microsoft.com/office/officeart/2018/2/layout/IconCircleList"/>
    <dgm:cxn modelId="{3B2D08DA-124E-452F-9D9D-E451DA4EE042}" type="presParOf" srcId="{48641DE1-F7C9-4C00-A5DC-FAB6BC045A77}" destId="{D6B1748B-FF28-4881-AB29-6A0A756CAF3B}" srcOrd="3" destOrd="0" presId="urn:microsoft.com/office/officeart/2018/2/layout/IconCircleList"/>
    <dgm:cxn modelId="{107280C1-64A3-4549-98B9-7D57EE481D10}" type="presParOf" srcId="{7139EF88-0004-4F1E-9754-2BF010B7EB45}" destId="{25C782BA-726D-43DA-99E6-B0052CDABDB5}" srcOrd="1" destOrd="0" presId="urn:microsoft.com/office/officeart/2018/2/layout/IconCircleList"/>
    <dgm:cxn modelId="{83483812-BD3E-45F2-BEE8-EE08A3BDE771}" type="presParOf" srcId="{7139EF88-0004-4F1E-9754-2BF010B7EB45}" destId="{AD04E54D-C381-45D2-ABF0-E12C571FAA2B}" srcOrd="2" destOrd="0" presId="urn:microsoft.com/office/officeart/2018/2/layout/IconCircleList"/>
    <dgm:cxn modelId="{FE96A2D9-2BA7-4300-AAF1-2CC86FC11AA6}" type="presParOf" srcId="{AD04E54D-C381-45D2-ABF0-E12C571FAA2B}" destId="{46B178FB-AB19-4535-AA40-9B1F4E276319}" srcOrd="0" destOrd="0" presId="urn:microsoft.com/office/officeart/2018/2/layout/IconCircleList"/>
    <dgm:cxn modelId="{00A3B956-5857-4238-8025-32F52B9E3652}" type="presParOf" srcId="{AD04E54D-C381-45D2-ABF0-E12C571FAA2B}" destId="{B089938F-CBB2-4B8D-8FC1-5D33E5876086}" srcOrd="1" destOrd="0" presId="urn:microsoft.com/office/officeart/2018/2/layout/IconCircleList"/>
    <dgm:cxn modelId="{38EA3A8A-D9DA-4E5A-8732-02859C1500D5}" type="presParOf" srcId="{AD04E54D-C381-45D2-ABF0-E12C571FAA2B}" destId="{30ACFB1D-6E2E-44F9-A73C-ED6095D63416}" srcOrd="2" destOrd="0" presId="urn:microsoft.com/office/officeart/2018/2/layout/IconCircleList"/>
    <dgm:cxn modelId="{435686B4-9103-483A-98A8-BD6FD90118B6}" type="presParOf" srcId="{AD04E54D-C381-45D2-ABF0-E12C571FAA2B}" destId="{6E0D3588-88C1-4B32-AB4B-2E728B4CDC4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5D4104-E2C2-4A59-A531-A8630F5F5C51}"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887296A6-3FBE-4729-803A-17DDBF2E01A4}">
      <dgm:prSet/>
      <dgm:spPr/>
      <dgm:t>
        <a:bodyPr/>
        <a:lstStyle/>
        <a:p>
          <a:r>
            <a:rPr lang="nb-NO"/>
            <a:t>Fra og med 2021 har klimakrisen stått i sentrum.</a:t>
          </a:r>
          <a:endParaRPr lang="en-US"/>
        </a:p>
      </dgm:t>
    </dgm:pt>
    <dgm:pt modelId="{78A004C7-BC7E-4F95-9B16-23373159D0E9}" type="parTrans" cxnId="{330350AF-EE47-44BA-945D-19C90E43D4C8}">
      <dgm:prSet/>
      <dgm:spPr/>
      <dgm:t>
        <a:bodyPr/>
        <a:lstStyle/>
        <a:p>
          <a:endParaRPr lang="en-US"/>
        </a:p>
      </dgm:t>
    </dgm:pt>
    <dgm:pt modelId="{A3305E4F-CA4E-4903-A51F-E1606C9221F0}" type="sibTrans" cxnId="{330350AF-EE47-44BA-945D-19C90E43D4C8}">
      <dgm:prSet phldrT="1" phldr="0"/>
      <dgm:spPr/>
      <dgm:t>
        <a:bodyPr/>
        <a:lstStyle/>
        <a:p>
          <a:r>
            <a:rPr lang="en-US"/>
            <a:t>1</a:t>
          </a:r>
        </a:p>
      </dgm:t>
    </dgm:pt>
    <dgm:pt modelId="{94193DB5-B884-4114-A5F6-11C252085A20}">
      <dgm:prSet/>
      <dgm:spPr/>
      <dgm:t>
        <a:bodyPr/>
        <a:lstStyle/>
        <a:p>
          <a:r>
            <a:rPr lang="nb-NO"/>
            <a:t>Fokus på forutsigbare rammebetingelser</a:t>
          </a:r>
          <a:endParaRPr lang="en-US"/>
        </a:p>
      </dgm:t>
    </dgm:pt>
    <dgm:pt modelId="{BD73F3AD-A573-4570-A691-06B39A296E1A}" type="parTrans" cxnId="{77002F90-D46F-4A98-86E5-778A532E05BB}">
      <dgm:prSet/>
      <dgm:spPr/>
      <dgm:t>
        <a:bodyPr/>
        <a:lstStyle/>
        <a:p>
          <a:endParaRPr lang="en-US"/>
        </a:p>
      </dgm:t>
    </dgm:pt>
    <dgm:pt modelId="{EA6E8BED-1CD8-4929-B817-4C8BCCCB875F}" type="sibTrans" cxnId="{77002F90-D46F-4A98-86E5-778A532E05BB}">
      <dgm:prSet phldrT="2" phldr="0"/>
      <dgm:spPr/>
      <dgm:t>
        <a:bodyPr/>
        <a:lstStyle/>
        <a:p>
          <a:r>
            <a:rPr lang="en-US"/>
            <a:t>2</a:t>
          </a:r>
        </a:p>
      </dgm:t>
    </dgm:pt>
    <dgm:pt modelId="{E5D55795-F157-4542-9CED-28015A6B2155}">
      <dgm:prSet/>
      <dgm:spPr/>
      <dgm:t>
        <a:bodyPr/>
        <a:lstStyle/>
        <a:p>
          <a:r>
            <a:rPr lang="nb-NO" dirty="0"/>
            <a:t>Vektlegging av kompetanse </a:t>
          </a:r>
          <a:endParaRPr lang="en-US" dirty="0"/>
        </a:p>
      </dgm:t>
    </dgm:pt>
    <dgm:pt modelId="{53C2BAEE-5781-4BC0-95B4-006C9ECCA86F}" type="parTrans" cxnId="{70F52ADE-76D0-48D0-B42A-86A86FC76688}">
      <dgm:prSet/>
      <dgm:spPr/>
      <dgm:t>
        <a:bodyPr/>
        <a:lstStyle/>
        <a:p>
          <a:endParaRPr lang="en-US"/>
        </a:p>
      </dgm:t>
    </dgm:pt>
    <dgm:pt modelId="{9AD5FA4F-6F18-4A05-9A28-9E7410C76A75}" type="sibTrans" cxnId="{70F52ADE-76D0-48D0-B42A-86A86FC76688}">
      <dgm:prSet phldrT="3" phldr="0"/>
      <dgm:spPr/>
      <dgm:t>
        <a:bodyPr/>
        <a:lstStyle/>
        <a:p>
          <a:r>
            <a:rPr lang="en-US"/>
            <a:t>3</a:t>
          </a:r>
        </a:p>
      </dgm:t>
    </dgm:pt>
    <dgm:pt modelId="{FD257E26-770F-4D54-A13C-6C79F53A02CE}">
      <dgm:prSet/>
      <dgm:spPr/>
      <dgm:t>
        <a:bodyPr/>
        <a:lstStyle/>
        <a:p>
          <a:r>
            <a:rPr lang="nb-NO"/>
            <a:t>Kommunikasjon</a:t>
          </a:r>
          <a:endParaRPr lang="en-US"/>
        </a:p>
      </dgm:t>
    </dgm:pt>
    <dgm:pt modelId="{5BFDC668-8EE3-40A2-BA2E-3E24F9C115B0}" type="parTrans" cxnId="{C9893B11-335B-488D-AD2F-82A3A281A183}">
      <dgm:prSet/>
      <dgm:spPr/>
      <dgm:t>
        <a:bodyPr/>
        <a:lstStyle/>
        <a:p>
          <a:endParaRPr lang="en-US"/>
        </a:p>
      </dgm:t>
    </dgm:pt>
    <dgm:pt modelId="{516B455E-258A-4175-B277-97028B8C6C3B}" type="sibTrans" cxnId="{C9893B11-335B-488D-AD2F-82A3A281A183}">
      <dgm:prSet phldrT="4" phldr="0"/>
      <dgm:spPr/>
      <dgm:t>
        <a:bodyPr/>
        <a:lstStyle/>
        <a:p>
          <a:r>
            <a:rPr lang="en-US"/>
            <a:t>4</a:t>
          </a:r>
        </a:p>
      </dgm:t>
    </dgm:pt>
    <dgm:pt modelId="{78C7A9C6-4A7B-8148-94C1-92B08A5C0DAB}" type="pres">
      <dgm:prSet presAssocID="{AE5D4104-E2C2-4A59-A531-A8630F5F5C51}" presName="Name0" presStyleCnt="0">
        <dgm:presLayoutVars>
          <dgm:animLvl val="lvl"/>
          <dgm:resizeHandles val="exact"/>
        </dgm:presLayoutVars>
      </dgm:prSet>
      <dgm:spPr/>
    </dgm:pt>
    <dgm:pt modelId="{7946C0C6-4D55-404A-A4DC-4165DD7EE437}" type="pres">
      <dgm:prSet presAssocID="{887296A6-3FBE-4729-803A-17DDBF2E01A4}" presName="compositeNode" presStyleCnt="0">
        <dgm:presLayoutVars>
          <dgm:bulletEnabled val="1"/>
        </dgm:presLayoutVars>
      </dgm:prSet>
      <dgm:spPr/>
    </dgm:pt>
    <dgm:pt modelId="{3B16094C-9962-6E49-877B-F7A2A204A6D5}" type="pres">
      <dgm:prSet presAssocID="{887296A6-3FBE-4729-803A-17DDBF2E01A4}" presName="bgRect" presStyleLbl="bgAccFollowNode1" presStyleIdx="0" presStyleCnt="4"/>
      <dgm:spPr/>
    </dgm:pt>
    <dgm:pt modelId="{A05F60E4-6FFA-F844-9AE4-57DE6D0B9660}" type="pres">
      <dgm:prSet presAssocID="{A3305E4F-CA4E-4903-A51F-E1606C9221F0}" presName="sibTransNodeCircle" presStyleLbl="alignNode1" presStyleIdx="0" presStyleCnt="8">
        <dgm:presLayoutVars>
          <dgm:chMax val="0"/>
          <dgm:bulletEnabled/>
        </dgm:presLayoutVars>
      </dgm:prSet>
      <dgm:spPr/>
    </dgm:pt>
    <dgm:pt modelId="{0608C4C6-2AC8-2F42-8007-ADC754289C2A}" type="pres">
      <dgm:prSet presAssocID="{887296A6-3FBE-4729-803A-17DDBF2E01A4}" presName="bottomLine" presStyleLbl="alignNode1" presStyleIdx="1" presStyleCnt="8">
        <dgm:presLayoutVars/>
      </dgm:prSet>
      <dgm:spPr/>
    </dgm:pt>
    <dgm:pt modelId="{E3789E06-9714-494D-A3C3-9E628C7AE405}" type="pres">
      <dgm:prSet presAssocID="{887296A6-3FBE-4729-803A-17DDBF2E01A4}" presName="nodeText" presStyleLbl="bgAccFollowNode1" presStyleIdx="0" presStyleCnt="4">
        <dgm:presLayoutVars>
          <dgm:bulletEnabled val="1"/>
        </dgm:presLayoutVars>
      </dgm:prSet>
      <dgm:spPr/>
    </dgm:pt>
    <dgm:pt modelId="{8315C52D-CE1B-4B4A-9E7E-5EE650D6AF90}" type="pres">
      <dgm:prSet presAssocID="{A3305E4F-CA4E-4903-A51F-E1606C9221F0}" presName="sibTrans" presStyleCnt="0"/>
      <dgm:spPr/>
    </dgm:pt>
    <dgm:pt modelId="{1F89C4A6-509B-1749-9BA8-FA7CAA3E8022}" type="pres">
      <dgm:prSet presAssocID="{94193DB5-B884-4114-A5F6-11C252085A20}" presName="compositeNode" presStyleCnt="0">
        <dgm:presLayoutVars>
          <dgm:bulletEnabled val="1"/>
        </dgm:presLayoutVars>
      </dgm:prSet>
      <dgm:spPr/>
    </dgm:pt>
    <dgm:pt modelId="{A05FBC6B-D082-314B-8C64-C50E964BA6C0}" type="pres">
      <dgm:prSet presAssocID="{94193DB5-B884-4114-A5F6-11C252085A20}" presName="bgRect" presStyleLbl="bgAccFollowNode1" presStyleIdx="1" presStyleCnt="4"/>
      <dgm:spPr/>
    </dgm:pt>
    <dgm:pt modelId="{3BDE8B51-95EB-E543-8B09-F8CDB050C90C}" type="pres">
      <dgm:prSet presAssocID="{EA6E8BED-1CD8-4929-B817-4C8BCCCB875F}" presName="sibTransNodeCircle" presStyleLbl="alignNode1" presStyleIdx="2" presStyleCnt="8">
        <dgm:presLayoutVars>
          <dgm:chMax val="0"/>
          <dgm:bulletEnabled/>
        </dgm:presLayoutVars>
      </dgm:prSet>
      <dgm:spPr/>
    </dgm:pt>
    <dgm:pt modelId="{0E3BF80B-12BC-0C44-B641-E3BECBBC4018}" type="pres">
      <dgm:prSet presAssocID="{94193DB5-B884-4114-A5F6-11C252085A20}" presName="bottomLine" presStyleLbl="alignNode1" presStyleIdx="3" presStyleCnt="8">
        <dgm:presLayoutVars/>
      </dgm:prSet>
      <dgm:spPr/>
    </dgm:pt>
    <dgm:pt modelId="{7B337FD2-0763-4B4C-B278-EFDD9226AC06}" type="pres">
      <dgm:prSet presAssocID="{94193DB5-B884-4114-A5F6-11C252085A20}" presName="nodeText" presStyleLbl="bgAccFollowNode1" presStyleIdx="1" presStyleCnt="4">
        <dgm:presLayoutVars>
          <dgm:bulletEnabled val="1"/>
        </dgm:presLayoutVars>
      </dgm:prSet>
      <dgm:spPr/>
    </dgm:pt>
    <dgm:pt modelId="{FB0C699B-11F4-EF44-B78B-F1B82B4A568D}" type="pres">
      <dgm:prSet presAssocID="{EA6E8BED-1CD8-4929-B817-4C8BCCCB875F}" presName="sibTrans" presStyleCnt="0"/>
      <dgm:spPr/>
    </dgm:pt>
    <dgm:pt modelId="{FD16E0F4-A094-AA45-BB91-C2227439EA6D}" type="pres">
      <dgm:prSet presAssocID="{E5D55795-F157-4542-9CED-28015A6B2155}" presName="compositeNode" presStyleCnt="0">
        <dgm:presLayoutVars>
          <dgm:bulletEnabled val="1"/>
        </dgm:presLayoutVars>
      </dgm:prSet>
      <dgm:spPr/>
    </dgm:pt>
    <dgm:pt modelId="{4FA7C786-DA8E-6440-83AD-176995C06909}" type="pres">
      <dgm:prSet presAssocID="{E5D55795-F157-4542-9CED-28015A6B2155}" presName="bgRect" presStyleLbl="bgAccFollowNode1" presStyleIdx="2" presStyleCnt="4"/>
      <dgm:spPr/>
    </dgm:pt>
    <dgm:pt modelId="{23D1DF17-4BF1-D145-ACEB-CAE20C2E1718}" type="pres">
      <dgm:prSet presAssocID="{9AD5FA4F-6F18-4A05-9A28-9E7410C76A75}" presName="sibTransNodeCircle" presStyleLbl="alignNode1" presStyleIdx="4" presStyleCnt="8">
        <dgm:presLayoutVars>
          <dgm:chMax val="0"/>
          <dgm:bulletEnabled/>
        </dgm:presLayoutVars>
      </dgm:prSet>
      <dgm:spPr/>
    </dgm:pt>
    <dgm:pt modelId="{A29863FA-5CBF-D34C-BCDC-917728B3AC86}" type="pres">
      <dgm:prSet presAssocID="{E5D55795-F157-4542-9CED-28015A6B2155}" presName="bottomLine" presStyleLbl="alignNode1" presStyleIdx="5" presStyleCnt="8">
        <dgm:presLayoutVars/>
      </dgm:prSet>
      <dgm:spPr/>
    </dgm:pt>
    <dgm:pt modelId="{748E1DEB-14D4-7242-96C9-4BB1A55C877B}" type="pres">
      <dgm:prSet presAssocID="{E5D55795-F157-4542-9CED-28015A6B2155}" presName="nodeText" presStyleLbl="bgAccFollowNode1" presStyleIdx="2" presStyleCnt="4">
        <dgm:presLayoutVars>
          <dgm:bulletEnabled val="1"/>
        </dgm:presLayoutVars>
      </dgm:prSet>
      <dgm:spPr/>
    </dgm:pt>
    <dgm:pt modelId="{AA74CFE8-B11B-5449-93E4-750F1EB81705}" type="pres">
      <dgm:prSet presAssocID="{9AD5FA4F-6F18-4A05-9A28-9E7410C76A75}" presName="sibTrans" presStyleCnt="0"/>
      <dgm:spPr/>
    </dgm:pt>
    <dgm:pt modelId="{D5E96061-9E6D-6D43-9E69-1C35B71785AB}" type="pres">
      <dgm:prSet presAssocID="{FD257E26-770F-4D54-A13C-6C79F53A02CE}" presName="compositeNode" presStyleCnt="0">
        <dgm:presLayoutVars>
          <dgm:bulletEnabled val="1"/>
        </dgm:presLayoutVars>
      </dgm:prSet>
      <dgm:spPr/>
    </dgm:pt>
    <dgm:pt modelId="{F80112CA-1833-674F-BC60-511956BC50B3}" type="pres">
      <dgm:prSet presAssocID="{FD257E26-770F-4D54-A13C-6C79F53A02CE}" presName="bgRect" presStyleLbl="bgAccFollowNode1" presStyleIdx="3" presStyleCnt="4"/>
      <dgm:spPr/>
    </dgm:pt>
    <dgm:pt modelId="{7F132E35-AA1A-A44C-92A1-B1794324FE39}" type="pres">
      <dgm:prSet presAssocID="{516B455E-258A-4175-B277-97028B8C6C3B}" presName="sibTransNodeCircle" presStyleLbl="alignNode1" presStyleIdx="6" presStyleCnt="8">
        <dgm:presLayoutVars>
          <dgm:chMax val="0"/>
          <dgm:bulletEnabled/>
        </dgm:presLayoutVars>
      </dgm:prSet>
      <dgm:spPr/>
    </dgm:pt>
    <dgm:pt modelId="{0A82090A-8780-884E-BA15-36A8C890E06A}" type="pres">
      <dgm:prSet presAssocID="{FD257E26-770F-4D54-A13C-6C79F53A02CE}" presName="bottomLine" presStyleLbl="alignNode1" presStyleIdx="7" presStyleCnt="8">
        <dgm:presLayoutVars/>
      </dgm:prSet>
      <dgm:spPr/>
    </dgm:pt>
    <dgm:pt modelId="{EC985279-21CB-EE43-9A46-CBD8A896488D}" type="pres">
      <dgm:prSet presAssocID="{FD257E26-770F-4D54-A13C-6C79F53A02CE}" presName="nodeText" presStyleLbl="bgAccFollowNode1" presStyleIdx="3" presStyleCnt="4">
        <dgm:presLayoutVars>
          <dgm:bulletEnabled val="1"/>
        </dgm:presLayoutVars>
      </dgm:prSet>
      <dgm:spPr/>
    </dgm:pt>
  </dgm:ptLst>
  <dgm:cxnLst>
    <dgm:cxn modelId="{C9893B11-335B-488D-AD2F-82A3A281A183}" srcId="{AE5D4104-E2C2-4A59-A531-A8630F5F5C51}" destId="{FD257E26-770F-4D54-A13C-6C79F53A02CE}" srcOrd="3" destOrd="0" parTransId="{5BFDC668-8EE3-40A2-BA2E-3E24F9C115B0}" sibTransId="{516B455E-258A-4175-B277-97028B8C6C3B}"/>
    <dgm:cxn modelId="{51E9CF12-BA42-8B4A-A7B2-F6F320DF45E1}" type="presOf" srcId="{FD257E26-770F-4D54-A13C-6C79F53A02CE}" destId="{F80112CA-1833-674F-BC60-511956BC50B3}" srcOrd="0" destOrd="0" presId="urn:microsoft.com/office/officeart/2016/7/layout/BasicLinearProcessNumbered"/>
    <dgm:cxn modelId="{005B1128-D493-074E-B432-664C57D7FA31}" type="presOf" srcId="{EA6E8BED-1CD8-4929-B817-4C8BCCCB875F}" destId="{3BDE8B51-95EB-E543-8B09-F8CDB050C90C}" srcOrd="0" destOrd="0" presId="urn:microsoft.com/office/officeart/2016/7/layout/BasicLinearProcessNumbered"/>
    <dgm:cxn modelId="{74379F5C-71F2-DD43-8EC1-AA69ABE70028}" type="presOf" srcId="{AE5D4104-E2C2-4A59-A531-A8630F5F5C51}" destId="{78C7A9C6-4A7B-8148-94C1-92B08A5C0DAB}" srcOrd="0" destOrd="0" presId="urn:microsoft.com/office/officeart/2016/7/layout/BasicLinearProcessNumbered"/>
    <dgm:cxn modelId="{A2DAFA5C-608A-3742-84A9-DB0ADFC203B4}" type="presOf" srcId="{887296A6-3FBE-4729-803A-17DDBF2E01A4}" destId="{E3789E06-9714-494D-A3C3-9E628C7AE405}" srcOrd="1" destOrd="0" presId="urn:microsoft.com/office/officeart/2016/7/layout/BasicLinearProcessNumbered"/>
    <dgm:cxn modelId="{2DC6BA68-4D98-0346-A3AC-A8D780B7C476}" type="presOf" srcId="{94193DB5-B884-4114-A5F6-11C252085A20}" destId="{A05FBC6B-D082-314B-8C64-C50E964BA6C0}" srcOrd="0" destOrd="0" presId="urn:microsoft.com/office/officeart/2016/7/layout/BasicLinearProcessNumbered"/>
    <dgm:cxn modelId="{A3C9156C-2D95-BA41-9F5D-D4A64EAE2E36}" type="presOf" srcId="{FD257E26-770F-4D54-A13C-6C79F53A02CE}" destId="{EC985279-21CB-EE43-9A46-CBD8A896488D}" srcOrd="1" destOrd="0" presId="urn:microsoft.com/office/officeart/2016/7/layout/BasicLinearProcessNumbered"/>
    <dgm:cxn modelId="{5FAAD37D-0C5C-0246-A356-ECA5C2F705B3}" type="presOf" srcId="{E5D55795-F157-4542-9CED-28015A6B2155}" destId="{4FA7C786-DA8E-6440-83AD-176995C06909}" srcOrd="0" destOrd="0" presId="urn:microsoft.com/office/officeart/2016/7/layout/BasicLinearProcessNumbered"/>
    <dgm:cxn modelId="{A0319F84-6535-B141-A1E3-494301A07D77}" type="presOf" srcId="{516B455E-258A-4175-B277-97028B8C6C3B}" destId="{7F132E35-AA1A-A44C-92A1-B1794324FE39}" srcOrd="0" destOrd="0" presId="urn:microsoft.com/office/officeart/2016/7/layout/BasicLinearProcessNumbered"/>
    <dgm:cxn modelId="{77002F90-D46F-4A98-86E5-778A532E05BB}" srcId="{AE5D4104-E2C2-4A59-A531-A8630F5F5C51}" destId="{94193DB5-B884-4114-A5F6-11C252085A20}" srcOrd="1" destOrd="0" parTransId="{BD73F3AD-A573-4570-A691-06B39A296E1A}" sibTransId="{EA6E8BED-1CD8-4929-B817-4C8BCCCB875F}"/>
    <dgm:cxn modelId="{0A4442AA-559D-974C-8E5F-5D21FB904411}" type="presOf" srcId="{94193DB5-B884-4114-A5F6-11C252085A20}" destId="{7B337FD2-0763-4B4C-B278-EFDD9226AC06}" srcOrd="1" destOrd="0" presId="urn:microsoft.com/office/officeart/2016/7/layout/BasicLinearProcessNumbered"/>
    <dgm:cxn modelId="{330350AF-EE47-44BA-945D-19C90E43D4C8}" srcId="{AE5D4104-E2C2-4A59-A531-A8630F5F5C51}" destId="{887296A6-3FBE-4729-803A-17DDBF2E01A4}" srcOrd="0" destOrd="0" parTransId="{78A004C7-BC7E-4F95-9B16-23373159D0E9}" sibTransId="{A3305E4F-CA4E-4903-A51F-E1606C9221F0}"/>
    <dgm:cxn modelId="{9EDA6AB2-CCCC-7D46-A18C-4C9DE3288844}" type="presOf" srcId="{9AD5FA4F-6F18-4A05-9A28-9E7410C76A75}" destId="{23D1DF17-4BF1-D145-ACEB-CAE20C2E1718}" srcOrd="0" destOrd="0" presId="urn:microsoft.com/office/officeart/2016/7/layout/BasicLinearProcessNumbered"/>
    <dgm:cxn modelId="{AAF38FC0-D19B-D54E-8305-F2C77D293640}" type="presOf" srcId="{E5D55795-F157-4542-9CED-28015A6B2155}" destId="{748E1DEB-14D4-7242-96C9-4BB1A55C877B}" srcOrd="1" destOrd="0" presId="urn:microsoft.com/office/officeart/2016/7/layout/BasicLinearProcessNumbered"/>
    <dgm:cxn modelId="{70F52ADE-76D0-48D0-B42A-86A86FC76688}" srcId="{AE5D4104-E2C2-4A59-A531-A8630F5F5C51}" destId="{E5D55795-F157-4542-9CED-28015A6B2155}" srcOrd="2" destOrd="0" parTransId="{53C2BAEE-5781-4BC0-95B4-006C9ECCA86F}" sibTransId="{9AD5FA4F-6F18-4A05-9A28-9E7410C76A75}"/>
    <dgm:cxn modelId="{40BDA5E9-DEA5-7D4F-900A-AFACF160738F}" type="presOf" srcId="{A3305E4F-CA4E-4903-A51F-E1606C9221F0}" destId="{A05F60E4-6FFA-F844-9AE4-57DE6D0B9660}" srcOrd="0" destOrd="0" presId="urn:microsoft.com/office/officeart/2016/7/layout/BasicLinearProcessNumbered"/>
    <dgm:cxn modelId="{4ECE46EB-74F9-D645-9C19-D0BDB7B8D6F7}" type="presOf" srcId="{887296A6-3FBE-4729-803A-17DDBF2E01A4}" destId="{3B16094C-9962-6E49-877B-F7A2A204A6D5}" srcOrd="0" destOrd="0" presId="urn:microsoft.com/office/officeart/2016/7/layout/BasicLinearProcessNumbered"/>
    <dgm:cxn modelId="{E9F99F30-F256-B445-B10E-A01029ACA495}" type="presParOf" srcId="{78C7A9C6-4A7B-8148-94C1-92B08A5C0DAB}" destId="{7946C0C6-4D55-404A-A4DC-4165DD7EE437}" srcOrd="0" destOrd="0" presId="urn:microsoft.com/office/officeart/2016/7/layout/BasicLinearProcessNumbered"/>
    <dgm:cxn modelId="{362D44E9-431A-AE49-9B9E-9FEEF39130AB}" type="presParOf" srcId="{7946C0C6-4D55-404A-A4DC-4165DD7EE437}" destId="{3B16094C-9962-6E49-877B-F7A2A204A6D5}" srcOrd="0" destOrd="0" presId="urn:microsoft.com/office/officeart/2016/7/layout/BasicLinearProcessNumbered"/>
    <dgm:cxn modelId="{88582191-BBBA-3B4B-9684-0930E40271CC}" type="presParOf" srcId="{7946C0C6-4D55-404A-A4DC-4165DD7EE437}" destId="{A05F60E4-6FFA-F844-9AE4-57DE6D0B9660}" srcOrd="1" destOrd="0" presId="urn:microsoft.com/office/officeart/2016/7/layout/BasicLinearProcessNumbered"/>
    <dgm:cxn modelId="{1D80C92F-3F82-4845-94ED-1666B41B713D}" type="presParOf" srcId="{7946C0C6-4D55-404A-A4DC-4165DD7EE437}" destId="{0608C4C6-2AC8-2F42-8007-ADC754289C2A}" srcOrd="2" destOrd="0" presId="urn:microsoft.com/office/officeart/2016/7/layout/BasicLinearProcessNumbered"/>
    <dgm:cxn modelId="{D8B514D2-2BC8-6441-A12B-8236AF4D9244}" type="presParOf" srcId="{7946C0C6-4D55-404A-A4DC-4165DD7EE437}" destId="{E3789E06-9714-494D-A3C3-9E628C7AE405}" srcOrd="3" destOrd="0" presId="urn:microsoft.com/office/officeart/2016/7/layout/BasicLinearProcessNumbered"/>
    <dgm:cxn modelId="{1B86A30B-830A-6846-A28B-A0307B4CF788}" type="presParOf" srcId="{78C7A9C6-4A7B-8148-94C1-92B08A5C0DAB}" destId="{8315C52D-CE1B-4B4A-9E7E-5EE650D6AF90}" srcOrd="1" destOrd="0" presId="urn:microsoft.com/office/officeart/2016/7/layout/BasicLinearProcessNumbered"/>
    <dgm:cxn modelId="{A7BEFBF2-9BA5-064B-B387-D0B3D85315E1}" type="presParOf" srcId="{78C7A9C6-4A7B-8148-94C1-92B08A5C0DAB}" destId="{1F89C4A6-509B-1749-9BA8-FA7CAA3E8022}" srcOrd="2" destOrd="0" presId="urn:microsoft.com/office/officeart/2016/7/layout/BasicLinearProcessNumbered"/>
    <dgm:cxn modelId="{DB1DDC28-5EAF-0B47-8A58-3E80B2C754F7}" type="presParOf" srcId="{1F89C4A6-509B-1749-9BA8-FA7CAA3E8022}" destId="{A05FBC6B-D082-314B-8C64-C50E964BA6C0}" srcOrd="0" destOrd="0" presId="urn:microsoft.com/office/officeart/2016/7/layout/BasicLinearProcessNumbered"/>
    <dgm:cxn modelId="{034377D2-CD30-444B-A26D-14F3B0B33C20}" type="presParOf" srcId="{1F89C4A6-509B-1749-9BA8-FA7CAA3E8022}" destId="{3BDE8B51-95EB-E543-8B09-F8CDB050C90C}" srcOrd="1" destOrd="0" presId="urn:microsoft.com/office/officeart/2016/7/layout/BasicLinearProcessNumbered"/>
    <dgm:cxn modelId="{CE7E386B-32D7-934A-AA0D-3B813402EF2D}" type="presParOf" srcId="{1F89C4A6-509B-1749-9BA8-FA7CAA3E8022}" destId="{0E3BF80B-12BC-0C44-B641-E3BECBBC4018}" srcOrd="2" destOrd="0" presId="urn:microsoft.com/office/officeart/2016/7/layout/BasicLinearProcessNumbered"/>
    <dgm:cxn modelId="{41979E9A-3D38-004D-A906-B0CEBCC10E75}" type="presParOf" srcId="{1F89C4A6-509B-1749-9BA8-FA7CAA3E8022}" destId="{7B337FD2-0763-4B4C-B278-EFDD9226AC06}" srcOrd="3" destOrd="0" presId="urn:microsoft.com/office/officeart/2016/7/layout/BasicLinearProcessNumbered"/>
    <dgm:cxn modelId="{A578D4BC-6155-4E4D-B591-3672B23D2E2C}" type="presParOf" srcId="{78C7A9C6-4A7B-8148-94C1-92B08A5C0DAB}" destId="{FB0C699B-11F4-EF44-B78B-F1B82B4A568D}" srcOrd="3" destOrd="0" presId="urn:microsoft.com/office/officeart/2016/7/layout/BasicLinearProcessNumbered"/>
    <dgm:cxn modelId="{FA9EF6DB-0622-DC42-B1EA-AFAD3B3D7469}" type="presParOf" srcId="{78C7A9C6-4A7B-8148-94C1-92B08A5C0DAB}" destId="{FD16E0F4-A094-AA45-BB91-C2227439EA6D}" srcOrd="4" destOrd="0" presId="urn:microsoft.com/office/officeart/2016/7/layout/BasicLinearProcessNumbered"/>
    <dgm:cxn modelId="{23153286-EFC6-884A-8B7B-791155E7841C}" type="presParOf" srcId="{FD16E0F4-A094-AA45-BB91-C2227439EA6D}" destId="{4FA7C786-DA8E-6440-83AD-176995C06909}" srcOrd="0" destOrd="0" presId="urn:microsoft.com/office/officeart/2016/7/layout/BasicLinearProcessNumbered"/>
    <dgm:cxn modelId="{C91D8C20-7BEA-FC46-8D38-0BCFDC4EA5AD}" type="presParOf" srcId="{FD16E0F4-A094-AA45-BB91-C2227439EA6D}" destId="{23D1DF17-4BF1-D145-ACEB-CAE20C2E1718}" srcOrd="1" destOrd="0" presId="urn:microsoft.com/office/officeart/2016/7/layout/BasicLinearProcessNumbered"/>
    <dgm:cxn modelId="{0AE8244D-4821-0448-9D71-499AF76180CA}" type="presParOf" srcId="{FD16E0F4-A094-AA45-BB91-C2227439EA6D}" destId="{A29863FA-5CBF-D34C-BCDC-917728B3AC86}" srcOrd="2" destOrd="0" presId="urn:microsoft.com/office/officeart/2016/7/layout/BasicLinearProcessNumbered"/>
    <dgm:cxn modelId="{28809CB6-9D56-4D4B-9E7A-32DBC17CE241}" type="presParOf" srcId="{FD16E0F4-A094-AA45-BB91-C2227439EA6D}" destId="{748E1DEB-14D4-7242-96C9-4BB1A55C877B}" srcOrd="3" destOrd="0" presId="urn:microsoft.com/office/officeart/2016/7/layout/BasicLinearProcessNumbered"/>
    <dgm:cxn modelId="{9BEA52CA-8222-8344-87E1-50730A5C4400}" type="presParOf" srcId="{78C7A9C6-4A7B-8148-94C1-92B08A5C0DAB}" destId="{AA74CFE8-B11B-5449-93E4-750F1EB81705}" srcOrd="5" destOrd="0" presId="urn:microsoft.com/office/officeart/2016/7/layout/BasicLinearProcessNumbered"/>
    <dgm:cxn modelId="{B6EE16B7-4181-AE49-A6A3-401EBAB53779}" type="presParOf" srcId="{78C7A9C6-4A7B-8148-94C1-92B08A5C0DAB}" destId="{D5E96061-9E6D-6D43-9E69-1C35B71785AB}" srcOrd="6" destOrd="0" presId="urn:microsoft.com/office/officeart/2016/7/layout/BasicLinearProcessNumbered"/>
    <dgm:cxn modelId="{F1097471-A8F1-4F47-8B78-666C3A83CA41}" type="presParOf" srcId="{D5E96061-9E6D-6D43-9E69-1C35B71785AB}" destId="{F80112CA-1833-674F-BC60-511956BC50B3}" srcOrd="0" destOrd="0" presId="urn:microsoft.com/office/officeart/2016/7/layout/BasicLinearProcessNumbered"/>
    <dgm:cxn modelId="{1780B770-8A7D-0A48-B41E-23288FDBDAFC}" type="presParOf" srcId="{D5E96061-9E6D-6D43-9E69-1C35B71785AB}" destId="{7F132E35-AA1A-A44C-92A1-B1794324FE39}" srcOrd="1" destOrd="0" presId="urn:microsoft.com/office/officeart/2016/7/layout/BasicLinearProcessNumbered"/>
    <dgm:cxn modelId="{1169496A-F289-D641-B7A5-4139094CCD9D}" type="presParOf" srcId="{D5E96061-9E6D-6D43-9E69-1C35B71785AB}" destId="{0A82090A-8780-884E-BA15-36A8C890E06A}" srcOrd="2" destOrd="0" presId="urn:microsoft.com/office/officeart/2016/7/layout/BasicLinearProcessNumbered"/>
    <dgm:cxn modelId="{DDEF9F4E-1BB1-A344-8343-0C424E42F8D8}" type="presParOf" srcId="{D5E96061-9E6D-6D43-9E69-1C35B71785AB}" destId="{EC985279-21CB-EE43-9A46-CBD8A896488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8C20D5-2505-4BCC-8804-7BEAAD69324C}"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3890007-34C1-466F-965E-59F4795A8A1B}">
      <dgm:prSet/>
      <dgm:spPr/>
      <dgm:t>
        <a:bodyPr/>
        <a:lstStyle/>
        <a:p>
          <a:r>
            <a:rPr lang="nb-NO"/>
            <a:t>Felles visjon og målsettinger er fortsatt viktig for å trekke i samme retning</a:t>
          </a:r>
          <a:endParaRPr lang="en-US"/>
        </a:p>
      </dgm:t>
    </dgm:pt>
    <dgm:pt modelId="{E9A56886-A35D-479C-BE38-2D10F3C00E5C}" type="parTrans" cxnId="{43EE9FAF-D3EF-4091-8CFA-800A783D27B6}">
      <dgm:prSet/>
      <dgm:spPr/>
      <dgm:t>
        <a:bodyPr/>
        <a:lstStyle/>
        <a:p>
          <a:endParaRPr lang="en-US"/>
        </a:p>
      </dgm:t>
    </dgm:pt>
    <dgm:pt modelId="{CC603BC1-8C1A-4F43-841C-F2814D24183F}" type="sibTrans" cxnId="{43EE9FAF-D3EF-4091-8CFA-800A783D27B6}">
      <dgm:prSet/>
      <dgm:spPr/>
      <dgm:t>
        <a:bodyPr/>
        <a:lstStyle/>
        <a:p>
          <a:endParaRPr lang="en-US"/>
        </a:p>
      </dgm:t>
    </dgm:pt>
    <dgm:pt modelId="{6224D34E-6733-413E-BBC3-2D696CA29688}">
      <dgm:prSet/>
      <dgm:spPr/>
      <dgm:t>
        <a:bodyPr/>
        <a:lstStyle/>
        <a:p>
          <a:r>
            <a:rPr lang="nb-NO"/>
            <a:t>Informasjonsdeling og beste praksis er viktig – også på kommunikasjonsområdet</a:t>
          </a:r>
          <a:endParaRPr lang="en-US"/>
        </a:p>
      </dgm:t>
    </dgm:pt>
    <dgm:pt modelId="{9EC98C02-9B45-4F02-B5C0-496D1F90E74C}" type="parTrans" cxnId="{B2F654D1-0E22-49C8-A335-AA0480614883}">
      <dgm:prSet/>
      <dgm:spPr/>
      <dgm:t>
        <a:bodyPr/>
        <a:lstStyle/>
        <a:p>
          <a:endParaRPr lang="en-US"/>
        </a:p>
      </dgm:t>
    </dgm:pt>
    <dgm:pt modelId="{D9E82A73-AE72-409B-9100-9AF78343F78E}" type="sibTrans" cxnId="{B2F654D1-0E22-49C8-A335-AA0480614883}">
      <dgm:prSet/>
      <dgm:spPr/>
      <dgm:t>
        <a:bodyPr/>
        <a:lstStyle/>
        <a:p>
          <a:endParaRPr lang="en-US"/>
        </a:p>
      </dgm:t>
    </dgm:pt>
    <dgm:pt modelId="{013F7EB1-A0E5-493F-B35E-31D896723D42}">
      <dgm:prSet/>
      <dgm:spPr/>
      <dgm:t>
        <a:bodyPr/>
        <a:lstStyle/>
        <a:p>
          <a:r>
            <a:rPr lang="nb-NO"/>
            <a:t>Samarbeid om kommunikasjonskampanjer kan bidra til mer samskaping og innovasjon</a:t>
          </a:r>
          <a:endParaRPr lang="en-US"/>
        </a:p>
      </dgm:t>
    </dgm:pt>
    <dgm:pt modelId="{613F04EA-DAC4-4501-A05B-C6C6063FC0B4}" type="parTrans" cxnId="{229A167E-54E2-47BC-98E9-9DA73F955218}">
      <dgm:prSet/>
      <dgm:spPr/>
      <dgm:t>
        <a:bodyPr/>
        <a:lstStyle/>
        <a:p>
          <a:endParaRPr lang="en-US"/>
        </a:p>
      </dgm:t>
    </dgm:pt>
    <dgm:pt modelId="{75A00023-0656-401C-87C6-01E1B88588B4}" type="sibTrans" cxnId="{229A167E-54E2-47BC-98E9-9DA73F955218}">
      <dgm:prSet/>
      <dgm:spPr/>
      <dgm:t>
        <a:bodyPr/>
        <a:lstStyle/>
        <a:p>
          <a:endParaRPr lang="en-US"/>
        </a:p>
      </dgm:t>
    </dgm:pt>
    <dgm:pt modelId="{6D867902-82EA-43D0-9882-0AB935F8203E}">
      <dgm:prSet/>
      <dgm:spPr/>
      <dgm:t>
        <a:bodyPr/>
        <a:lstStyle/>
        <a:p>
          <a:r>
            <a:rPr lang="nb-NO"/>
            <a:t>Koordinering med offentlige instanser og interessegrupper gir mer enhetlig og effektiv kommunikasjon utad </a:t>
          </a:r>
          <a:endParaRPr lang="en-US"/>
        </a:p>
      </dgm:t>
    </dgm:pt>
    <dgm:pt modelId="{61B3A6E9-E611-43F2-8580-527B31183F48}" type="parTrans" cxnId="{672A8340-8EFF-49E4-830C-E647A88A8C69}">
      <dgm:prSet/>
      <dgm:spPr/>
      <dgm:t>
        <a:bodyPr/>
        <a:lstStyle/>
        <a:p>
          <a:endParaRPr lang="en-US"/>
        </a:p>
      </dgm:t>
    </dgm:pt>
    <dgm:pt modelId="{8B83317C-1CF1-49E5-B1ED-A5FF37B8E69D}" type="sibTrans" cxnId="{672A8340-8EFF-49E4-830C-E647A88A8C69}">
      <dgm:prSet/>
      <dgm:spPr/>
      <dgm:t>
        <a:bodyPr/>
        <a:lstStyle/>
        <a:p>
          <a:endParaRPr lang="en-US"/>
        </a:p>
      </dgm:t>
    </dgm:pt>
    <dgm:pt modelId="{F3686109-71F9-4AE3-8502-6280A732008F}">
      <dgm:prSet/>
      <dgm:spPr/>
      <dgm:t>
        <a:bodyPr/>
        <a:lstStyle/>
        <a:p>
          <a:r>
            <a:rPr lang="nb-NO"/>
            <a:t>En samlet næring vil ha styrket påvirkningskraft</a:t>
          </a:r>
          <a:endParaRPr lang="en-US"/>
        </a:p>
      </dgm:t>
    </dgm:pt>
    <dgm:pt modelId="{91A24A4E-136A-4846-97E6-39E8A83A1987}" type="parTrans" cxnId="{A350D98B-C0F5-49CD-89CF-79568BE3FF83}">
      <dgm:prSet/>
      <dgm:spPr/>
      <dgm:t>
        <a:bodyPr/>
        <a:lstStyle/>
        <a:p>
          <a:endParaRPr lang="en-US"/>
        </a:p>
      </dgm:t>
    </dgm:pt>
    <dgm:pt modelId="{07D10294-C3D9-4F10-804C-F4B655C77180}" type="sibTrans" cxnId="{A350D98B-C0F5-49CD-89CF-79568BE3FF83}">
      <dgm:prSet/>
      <dgm:spPr/>
      <dgm:t>
        <a:bodyPr/>
        <a:lstStyle/>
        <a:p>
          <a:endParaRPr lang="en-US"/>
        </a:p>
      </dgm:t>
    </dgm:pt>
    <dgm:pt modelId="{BD6FEE1C-CEAC-3441-BF6A-151DB53AD3D1}" type="pres">
      <dgm:prSet presAssocID="{448C20D5-2505-4BCC-8804-7BEAAD69324C}" presName="diagram" presStyleCnt="0">
        <dgm:presLayoutVars>
          <dgm:dir/>
          <dgm:resizeHandles val="exact"/>
        </dgm:presLayoutVars>
      </dgm:prSet>
      <dgm:spPr/>
    </dgm:pt>
    <dgm:pt modelId="{E1F92780-4AAF-1C4C-9BC4-B1843AD5AE9B}" type="pres">
      <dgm:prSet presAssocID="{33890007-34C1-466F-965E-59F4795A8A1B}" presName="node" presStyleLbl="node1" presStyleIdx="0" presStyleCnt="5">
        <dgm:presLayoutVars>
          <dgm:bulletEnabled val="1"/>
        </dgm:presLayoutVars>
      </dgm:prSet>
      <dgm:spPr/>
    </dgm:pt>
    <dgm:pt modelId="{5A5467C1-9129-434F-9FA9-C77C68A0A64E}" type="pres">
      <dgm:prSet presAssocID="{CC603BC1-8C1A-4F43-841C-F2814D24183F}" presName="sibTrans" presStyleCnt="0"/>
      <dgm:spPr/>
    </dgm:pt>
    <dgm:pt modelId="{8299826F-AB93-6E4C-95C4-B4F530A198AE}" type="pres">
      <dgm:prSet presAssocID="{6224D34E-6733-413E-BBC3-2D696CA29688}" presName="node" presStyleLbl="node1" presStyleIdx="1" presStyleCnt="5">
        <dgm:presLayoutVars>
          <dgm:bulletEnabled val="1"/>
        </dgm:presLayoutVars>
      </dgm:prSet>
      <dgm:spPr/>
    </dgm:pt>
    <dgm:pt modelId="{B2004011-DED7-1C44-A137-6B3E661F87D1}" type="pres">
      <dgm:prSet presAssocID="{D9E82A73-AE72-409B-9100-9AF78343F78E}" presName="sibTrans" presStyleCnt="0"/>
      <dgm:spPr/>
    </dgm:pt>
    <dgm:pt modelId="{B5892F16-2A0B-B948-A136-DCAE5E448C18}" type="pres">
      <dgm:prSet presAssocID="{013F7EB1-A0E5-493F-B35E-31D896723D42}" presName="node" presStyleLbl="node1" presStyleIdx="2" presStyleCnt="5">
        <dgm:presLayoutVars>
          <dgm:bulletEnabled val="1"/>
        </dgm:presLayoutVars>
      </dgm:prSet>
      <dgm:spPr/>
    </dgm:pt>
    <dgm:pt modelId="{43741746-7C33-9445-9CB0-065DA9CE0E93}" type="pres">
      <dgm:prSet presAssocID="{75A00023-0656-401C-87C6-01E1B88588B4}" presName="sibTrans" presStyleCnt="0"/>
      <dgm:spPr/>
    </dgm:pt>
    <dgm:pt modelId="{276E679E-0311-0349-9A4E-8501B68E7770}" type="pres">
      <dgm:prSet presAssocID="{6D867902-82EA-43D0-9882-0AB935F8203E}" presName="node" presStyleLbl="node1" presStyleIdx="3" presStyleCnt="5">
        <dgm:presLayoutVars>
          <dgm:bulletEnabled val="1"/>
        </dgm:presLayoutVars>
      </dgm:prSet>
      <dgm:spPr/>
    </dgm:pt>
    <dgm:pt modelId="{62986A1E-C170-DA4E-BC03-A636C9F08662}" type="pres">
      <dgm:prSet presAssocID="{8B83317C-1CF1-49E5-B1ED-A5FF37B8E69D}" presName="sibTrans" presStyleCnt="0"/>
      <dgm:spPr/>
    </dgm:pt>
    <dgm:pt modelId="{151115C9-3237-434F-B04A-5DD44A38526F}" type="pres">
      <dgm:prSet presAssocID="{F3686109-71F9-4AE3-8502-6280A732008F}" presName="node" presStyleLbl="node1" presStyleIdx="4" presStyleCnt="5">
        <dgm:presLayoutVars>
          <dgm:bulletEnabled val="1"/>
        </dgm:presLayoutVars>
      </dgm:prSet>
      <dgm:spPr/>
    </dgm:pt>
  </dgm:ptLst>
  <dgm:cxnLst>
    <dgm:cxn modelId="{7B6DAD0B-839B-0248-B5E9-EA1A1758F7FF}" type="presOf" srcId="{6224D34E-6733-413E-BBC3-2D696CA29688}" destId="{8299826F-AB93-6E4C-95C4-B4F530A198AE}" srcOrd="0" destOrd="0" presId="urn:microsoft.com/office/officeart/2005/8/layout/default"/>
    <dgm:cxn modelId="{194FB410-9657-174B-9E91-DB3A2BAB5A1C}" type="presOf" srcId="{013F7EB1-A0E5-493F-B35E-31D896723D42}" destId="{B5892F16-2A0B-B948-A136-DCAE5E448C18}" srcOrd="0" destOrd="0" presId="urn:microsoft.com/office/officeart/2005/8/layout/default"/>
    <dgm:cxn modelId="{1ABEBD1D-89E0-4748-87A5-DA1538681F3B}" type="presOf" srcId="{F3686109-71F9-4AE3-8502-6280A732008F}" destId="{151115C9-3237-434F-B04A-5DD44A38526F}" srcOrd="0" destOrd="0" presId="urn:microsoft.com/office/officeart/2005/8/layout/default"/>
    <dgm:cxn modelId="{672A8340-8EFF-49E4-830C-E647A88A8C69}" srcId="{448C20D5-2505-4BCC-8804-7BEAAD69324C}" destId="{6D867902-82EA-43D0-9882-0AB935F8203E}" srcOrd="3" destOrd="0" parTransId="{61B3A6E9-E611-43F2-8580-527B31183F48}" sibTransId="{8B83317C-1CF1-49E5-B1ED-A5FF37B8E69D}"/>
    <dgm:cxn modelId="{D315D965-CD05-5145-84B4-3190C8C27EF4}" type="presOf" srcId="{6D867902-82EA-43D0-9882-0AB935F8203E}" destId="{276E679E-0311-0349-9A4E-8501B68E7770}" srcOrd="0" destOrd="0" presId="urn:microsoft.com/office/officeart/2005/8/layout/default"/>
    <dgm:cxn modelId="{4DCA297A-1B43-BC41-8207-A6B88AE0A0AC}" type="presOf" srcId="{33890007-34C1-466F-965E-59F4795A8A1B}" destId="{E1F92780-4AAF-1C4C-9BC4-B1843AD5AE9B}" srcOrd="0" destOrd="0" presId="urn:microsoft.com/office/officeart/2005/8/layout/default"/>
    <dgm:cxn modelId="{229A167E-54E2-47BC-98E9-9DA73F955218}" srcId="{448C20D5-2505-4BCC-8804-7BEAAD69324C}" destId="{013F7EB1-A0E5-493F-B35E-31D896723D42}" srcOrd="2" destOrd="0" parTransId="{613F04EA-DAC4-4501-A05B-C6C6063FC0B4}" sibTransId="{75A00023-0656-401C-87C6-01E1B88588B4}"/>
    <dgm:cxn modelId="{A350D98B-C0F5-49CD-89CF-79568BE3FF83}" srcId="{448C20D5-2505-4BCC-8804-7BEAAD69324C}" destId="{F3686109-71F9-4AE3-8502-6280A732008F}" srcOrd="4" destOrd="0" parTransId="{91A24A4E-136A-4846-97E6-39E8A83A1987}" sibTransId="{07D10294-C3D9-4F10-804C-F4B655C77180}"/>
    <dgm:cxn modelId="{43EE9FAF-D3EF-4091-8CFA-800A783D27B6}" srcId="{448C20D5-2505-4BCC-8804-7BEAAD69324C}" destId="{33890007-34C1-466F-965E-59F4795A8A1B}" srcOrd="0" destOrd="0" parTransId="{E9A56886-A35D-479C-BE38-2D10F3C00E5C}" sibTransId="{CC603BC1-8C1A-4F43-841C-F2814D24183F}"/>
    <dgm:cxn modelId="{B2F654D1-0E22-49C8-A335-AA0480614883}" srcId="{448C20D5-2505-4BCC-8804-7BEAAD69324C}" destId="{6224D34E-6733-413E-BBC3-2D696CA29688}" srcOrd="1" destOrd="0" parTransId="{9EC98C02-9B45-4F02-B5C0-496D1F90E74C}" sibTransId="{D9E82A73-AE72-409B-9100-9AF78343F78E}"/>
    <dgm:cxn modelId="{1D5D27E6-C8EF-F548-B0FF-16C50AA05E0E}" type="presOf" srcId="{448C20D5-2505-4BCC-8804-7BEAAD69324C}" destId="{BD6FEE1C-CEAC-3441-BF6A-151DB53AD3D1}" srcOrd="0" destOrd="0" presId="urn:microsoft.com/office/officeart/2005/8/layout/default"/>
    <dgm:cxn modelId="{E702430A-7B9D-B54F-84AC-B4D2D4AED7E6}" type="presParOf" srcId="{BD6FEE1C-CEAC-3441-BF6A-151DB53AD3D1}" destId="{E1F92780-4AAF-1C4C-9BC4-B1843AD5AE9B}" srcOrd="0" destOrd="0" presId="urn:microsoft.com/office/officeart/2005/8/layout/default"/>
    <dgm:cxn modelId="{338C30B4-19E1-3A49-8D63-2F978B3EB3BB}" type="presParOf" srcId="{BD6FEE1C-CEAC-3441-BF6A-151DB53AD3D1}" destId="{5A5467C1-9129-434F-9FA9-C77C68A0A64E}" srcOrd="1" destOrd="0" presId="urn:microsoft.com/office/officeart/2005/8/layout/default"/>
    <dgm:cxn modelId="{2ABF864E-7D9F-D44D-A66B-F85DEB8188DB}" type="presParOf" srcId="{BD6FEE1C-CEAC-3441-BF6A-151DB53AD3D1}" destId="{8299826F-AB93-6E4C-95C4-B4F530A198AE}" srcOrd="2" destOrd="0" presId="urn:microsoft.com/office/officeart/2005/8/layout/default"/>
    <dgm:cxn modelId="{A6F61A83-1E7B-E646-BDF5-757B11392F38}" type="presParOf" srcId="{BD6FEE1C-CEAC-3441-BF6A-151DB53AD3D1}" destId="{B2004011-DED7-1C44-A137-6B3E661F87D1}" srcOrd="3" destOrd="0" presId="urn:microsoft.com/office/officeart/2005/8/layout/default"/>
    <dgm:cxn modelId="{5F51820A-EBC0-5747-B24A-740D4001A612}" type="presParOf" srcId="{BD6FEE1C-CEAC-3441-BF6A-151DB53AD3D1}" destId="{B5892F16-2A0B-B948-A136-DCAE5E448C18}" srcOrd="4" destOrd="0" presId="urn:microsoft.com/office/officeart/2005/8/layout/default"/>
    <dgm:cxn modelId="{D8EE5705-CD2E-0943-8C0E-1F9234AB002E}" type="presParOf" srcId="{BD6FEE1C-CEAC-3441-BF6A-151DB53AD3D1}" destId="{43741746-7C33-9445-9CB0-065DA9CE0E93}" srcOrd="5" destOrd="0" presId="urn:microsoft.com/office/officeart/2005/8/layout/default"/>
    <dgm:cxn modelId="{DAFCBEC5-BEC4-2745-9127-D5102294F8E1}" type="presParOf" srcId="{BD6FEE1C-CEAC-3441-BF6A-151DB53AD3D1}" destId="{276E679E-0311-0349-9A4E-8501B68E7770}" srcOrd="6" destOrd="0" presId="urn:microsoft.com/office/officeart/2005/8/layout/default"/>
    <dgm:cxn modelId="{2DC6F0C7-C842-B34F-8F8B-72EF0E92D77F}" type="presParOf" srcId="{BD6FEE1C-CEAC-3441-BF6A-151DB53AD3D1}" destId="{62986A1E-C170-DA4E-BC03-A636C9F08662}" srcOrd="7" destOrd="0" presId="urn:microsoft.com/office/officeart/2005/8/layout/default"/>
    <dgm:cxn modelId="{859F7F42-DCCC-C344-84E6-8C9440301629}" type="presParOf" srcId="{BD6FEE1C-CEAC-3441-BF6A-151DB53AD3D1}" destId="{151115C9-3237-434F-B04A-5DD44A38526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4A03DB-30D9-AC40-8D29-154C214283F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nb-NO"/>
        </a:p>
      </dgm:t>
    </dgm:pt>
    <dgm:pt modelId="{8AE7BAA6-95E2-2146-B7D0-97AF0A528033}">
      <dgm:prSet phldrT="[Tekst]"/>
      <dgm:spPr/>
      <dgm:t>
        <a:bodyPr/>
        <a:lstStyle/>
        <a:p>
          <a:r>
            <a:rPr lang="nb-NO" dirty="0">
              <a:latin typeface="Calibri" panose="020F0502020204030204" pitchFamily="34" charset="0"/>
              <a:ea typeface="Times New Roman" panose="02020603050405020304" pitchFamily="18" charset="0"/>
            </a:rPr>
            <a:t>Hovedfunn fra undersøkelsen</a:t>
          </a:r>
          <a:endParaRPr lang="nb-NO" dirty="0"/>
        </a:p>
      </dgm:t>
    </dgm:pt>
    <dgm:pt modelId="{C416DF26-1621-BB40-AF19-215D69742F77}" type="parTrans" cxnId="{75CFD6A5-A237-C741-8388-09094C4F9834}">
      <dgm:prSet/>
      <dgm:spPr/>
      <dgm:t>
        <a:bodyPr/>
        <a:lstStyle/>
        <a:p>
          <a:endParaRPr lang="nb-NO"/>
        </a:p>
      </dgm:t>
    </dgm:pt>
    <dgm:pt modelId="{7E283F85-B3BC-F44B-A2F1-D94B26D6F8CE}" type="sibTrans" cxnId="{75CFD6A5-A237-C741-8388-09094C4F9834}">
      <dgm:prSet/>
      <dgm:spPr/>
      <dgm:t>
        <a:bodyPr/>
        <a:lstStyle/>
        <a:p>
          <a:endParaRPr lang="nb-NO"/>
        </a:p>
      </dgm:t>
    </dgm:pt>
    <dgm:pt modelId="{2A2E4880-810B-B84A-886A-E2F9DED3D8A9}">
      <dgm:prSet/>
      <dgm:spPr/>
      <dgm:t>
        <a:bodyPr/>
        <a:lstStyle/>
        <a:p>
          <a:pPr rtl="0"/>
          <a:r>
            <a:rPr lang="nb-NO">
              <a:latin typeface="Calibri" panose="020F0502020204030204" pitchFamily="34" charset="0"/>
              <a:ea typeface="Times New Roman" panose="02020603050405020304" pitchFamily="18" charset="0"/>
            </a:rPr>
            <a:t>Nøkkeltall</a:t>
          </a:r>
          <a:endParaRPr lang="nb-NO" dirty="0">
            <a:latin typeface="Calibri" panose="020F0502020204030204" pitchFamily="34" charset="0"/>
            <a:ea typeface="Times New Roman" panose="02020603050405020304" pitchFamily="18" charset="0"/>
          </a:endParaRPr>
        </a:p>
      </dgm:t>
    </dgm:pt>
    <dgm:pt modelId="{7BBA89CC-AB40-6E4E-9DD9-B366725D3D60}" type="parTrans" cxnId="{A5BBEA68-6EAB-B741-9049-1B0515CED231}">
      <dgm:prSet/>
      <dgm:spPr/>
      <dgm:t>
        <a:bodyPr/>
        <a:lstStyle/>
        <a:p>
          <a:endParaRPr lang="nb-NO"/>
        </a:p>
      </dgm:t>
    </dgm:pt>
    <dgm:pt modelId="{A357B84C-F800-6C41-ADD1-2E2C8384DF7F}" type="sibTrans" cxnId="{A5BBEA68-6EAB-B741-9049-1B0515CED231}">
      <dgm:prSet/>
      <dgm:spPr/>
      <dgm:t>
        <a:bodyPr/>
        <a:lstStyle/>
        <a:p>
          <a:endParaRPr lang="nb-NO"/>
        </a:p>
      </dgm:t>
    </dgm:pt>
    <dgm:pt modelId="{996701D7-04A0-8C45-83C8-86605310F6E1}">
      <dgm:prSet/>
      <dgm:spPr/>
      <dgm:t>
        <a:bodyPr/>
        <a:lstStyle/>
        <a:p>
          <a:pPr rtl="0"/>
          <a:r>
            <a:rPr lang="nb-NO" dirty="0">
              <a:latin typeface="Calibri" panose="020F0502020204030204" pitchFamily="34" charset="0"/>
              <a:ea typeface="Times New Roman" panose="02020603050405020304" pitchFamily="18" charset="0"/>
            </a:rPr>
            <a:t>Forslag til tiltak fra topplederne</a:t>
          </a:r>
          <a:endParaRPr lang="nb-NO" b="1" dirty="0">
            <a:latin typeface="Calibri" panose="020F0502020204030204" pitchFamily="34" charset="0"/>
            <a:ea typeface="Times New Roman" panose="02020603050405020304" pitchFamily="18" charset="0"/>
          </a:endParaRPr>
        </a:p>
      </dgm:t>
    </dgm:pt>
    <dgm:pt modelId="{9856AB5B-0823-AB4C-8E88-E49D13676310}" type="parTrans" cxnId="{2E80DBDE-5BF9-BB48-8553-B226B36DF901}">
      <dgm:prSet/>
      <dgm:spPr/>
      <dgm:t>
        <a:bodyPr/>
        <a:lstStyle/>
        <a:p>
          <a:endParaRPr lang="nb-NO"/>
        </a:p>
      </dgm:t>
    </dgm:pt>
    <dgm:pt modelId="{AE899060-3433-B24C-844E-7BE13E95E526}" type="sibTrans" cxnId="{2E80DBDE-5BF9-BB48-8553-B226B36DF901}">
      <dgm:prSet/>
      <dgm:spPr/>
      <dgm:t>
        <a:bodyPr/>
        <a:lstStyle/>
        <a:p>
          <a:endParaRPr lang="nb-NO"/>
        </a:p>
      </dgm:t>
    </dgm:pt>
    <dgm:pt modelId="{049021D8-6EEB-F04C-8BBE-9A7E17D9B9C4}" type="pres">
      <dgm:prSet presAssocID="{D44A03DB-30D9-AC40-8D29-154C214283FE}" presName="Name0" presStyleCnt="0">
        <dgm:presLayoutVars>
          <dgm:chMax val="7"/>
          <dgm:chPref val="7"/>
          <dgm:dir/>
        </dgm:presLayoutVars>
      </dgm:prSet>
      <dgm:spPr/>
    </dgm:pt>
    <dgm:pt modelId="{9AAEDE2C-26E9-8A4E-B069-513E65532129}" type="pres">
      <dgm:prSet presAssocID="{D44A03DB-30D9-AC40-8D29-154C214283FE}" presName="Name1" presStyleCnt="0"/>
      <dgm:spPr/>
    </dgm:pt>
    <dgm:pt modelId="{F4DF82B6-0A88-5E4B-985A-EF9C479DC4D2}" type="pres">
      <dgm:prSet presAssocID="{D44A03DB-30D9-AC40-8D29-154C214283FE}" presName="cycle" presStyleCnt="0"/>
      <dgm:spPr/>
    </dgm:pt>
    <dgm:pt modelId="{3ADA0063-897B-6947-A4B0-ECDEA740CC5E}" type="pres">
      <dgm:prSet presAssocID="{D44A03DB-30D9-AC40-8D29-154C214283FE}" presName="srcNode" presStyleLbl="node1" presStyleIdx="0" presStyleCnt="3"/>
      <dgm:spPr/>
    </dgm:pt>
    <dgm:pt modelId="{DD06E99D-E75C-F744-B5BC-8A3CBAD97949}" type="pres">
      <dgm:prSet presAssocID="{D44A03DB-30D9-AC40-8D29-154C214283FE}" presName="conn" presStyleLbl="parChTrans1D2" presStyleIdx="0" presStyleCnt="1"/>
      <dgm:spPr/>
    </dgm:pt>
    <dgm:pt modelId="{FCCA8430-55C8-4749-99C4-4BFF8C7AECC6}" type="pres">
      <dgm:prSet presAssocID="{D44A03DB-30D9-AC40-8D29-154C214283FE}" presName="extraNode" presStyleLbl="node1" presStyleIdx="0" presStyleCnt="3"/>
      <dgm:spPr/>
    </dgm:pt>
    <dgm:pt modelId="{20B6D8CE-8D2C-7F4A-B4A8-0C41B1689FD1}" type="pres">
      <dgm:prSet presAssocID="{D44A03DB-30D9-AC40-8D29-154C214283FE}" presName="dstNode" presStyleLbl="node1" presStyleIdx="0" presStyleCnt="3"/>
      <dgm:spPr/>
    </dgm:pt>
    <dgm:pt modelId="{5917FD93-29DF-F54C-BA64-A3846C82B9E8}" type="pres">
      <dgm:prSet presAssocID="{8AE7BAA6-95E2-2146-B7D0-97AF0A528033}" presName="text_1" presStyleLbl="node1" presStyleIdx="0" presStyleCnt="3">
        <dgm:presLayoutVars>
          <dgm:bulletEnabled val="1"/>
        </dgm:presLayoutVars>
      </dgm:prSet>
      <dgm:spPr/>
    </dgm:pt>
    <dgm:pt modelId="{9A60D01F-4FAC-474D-A9F7-6C479FC04FED}" type="pres">
      <dgm:prSet presAssocID="{8AE7BAA6-95E2-2146-B7D0-97AF0A528033}" presName="accent_1" presStyleCnt="0"/>
      <dgm:spPr/>
    </dgm:pt>
    <dgm:pt modelId="{B14C420C-29CD-704D-9FC6-C515D48C638E}" type="pres">
      <dgm:prSet presAssocID="{8AE7BAA6-95E2-2146-B7D0-97AF0A528033}" presName="accentRepeatNode" presStyleLbl="solidFgAcc1" presStyleIdx="0" presStyleCnt="3"/>
      <dgm:spPr/>
    </dgm:pt>
    <dgm:pt modelId="{5E410F06-9E4B-8541-A573-2EFA45AB11CA}" type="pres">
      <dgm:prSet presAssocID="{2A2E4880-810B-B84A-886A-E2F9DED3D8A9}" presName="text_2" presStyleLbl="node1" presStyleIdx="1" presStyleCnt="3">
        <dgm:presLayoutVars>
          <dgm:bulletEnabled val="1"/>
        </dgm:presLayoutVars>
      </dgm:prSet>
      <dgm:spPr/>
    </dgm:pt>
    <dgm:pt modelId="{4E4493A1-022C-5748-8108-EF6F2D47CA77}" type="pres">
      <dgm:prSet presAssocID="{2A2E4880-810B-B84A-886A-E2F9DED3D8A9}" presName="accent_2" presStyleCnt="0"/>
      <dgm:spPr/>
    </dgm:pt>
    <dgm:pt modelId="{7F5B0346-267B-8B43-B916-4DEEF9D29F30}" type="pres">
      <dgm:prSet presAssocID="{2A2E4880-810B-B84A-886A-E2F9DED3D8A9}" presName="accentRepeatNode" presStyleLbl="solidFgAcc1" presStyleIdx="1" presStyleCnt="3"/>
      <dgm:spPr/>
    </dgm:pt>
    <dgm:pt modelId="{4E865C51-6AF5-514F-BC7C-A2EB6F2B6D2F}" type="pres">
      <dgm:prSet presAssocID="{996701D7-04A0-8C45-83C8-86605310F6E1}" presName="text_3" presStyleLbl="node1" presStyleIdx="2" presStyleCnt="3">
        <dgm:presLayoutVars>
          <dgm:bulletEnabled val="1"/>
        </dgm:presLayoutVars>
      </dgm:prSet>
      <dgm:spPr/>
    </dgm:pt>
    <dgm:pt modelId="{0BAAD7EA-90F3-6744-86F3-224010E99E87}" type="pres">
      <dgm:prSet presAssocID="{996701D7-04A0-8C45-83C8-86605310F6E1}" presName="accent_3" presStyleCnt="0"/>
      <dgm:spPr/>
    </dgm:pt>
    <dgm:pt modelId="{1D8CB078-F31D-4848-AEE7-185B55094BF3}" type="pres">
      <dgm:prSet presAssocID="{996701D7-04A0-8C45-83C8-86605310F6E1}" presName="accentRepeatNode" presStyleLbl="solidFgAcc1" presStyleIdx="2" presStyleCnt="3"/>
      <dgm:spPr/>
    </dgm:pt>
  </dgm:ptLst>
  <dgm:cxnLst>
    <dgm:cxn modelId="{909D0463-10E6-3A4B-847A-1A8DEED00BEE}" type="presOf" srcId="{D44A03DB-30D9-AC40-8D29-154C214283FE}" destId="{049021D8-6EEB-F04C-8BBE-9A7E17D9B9C4}" srcOrd="0" destOrd="0" presId="urn:microsoft.com/office/officeart/2008/layout/VerticalCurvedList"/>
    <dgm:cxn modelId="{A5BBEA68-6EAB-B741-9049-1B0515CED231}" srcId="{D44A03DB-30D9-AC40-8D29-154C214283FE}" destId="{2A2E4880-810B-B84A-886A-E2F9DED3D8A9}" srcOrd="1" destOrd="0" parTransId="{7BBA89CC-AB40-6E4E-9DD9-B366725D3D60}" sibTransId="{A357B84C-F800-6C41-ADD1-2E2C8384DF7F}"/>
    <dgm:cxn modelId="{30570786-9D34-4C47-85C6-A815B9AE6F87}" type="presOf" srcId="{996701D7-04A0-8C45-83C8-86605310F6E1}" destId="{4E865C51-6AF5-514F-BC7C-A2EB6F2B6D2F}" srcOrd="0" destOrd="0" presId="urn:microsoft.com/office/officeart/2008/layout/VerticalCurvedList"/>
    <dgm:cxn modelId="{75CFD6A5-A237-C741-8388-09094C4F9834}" srcId="{D44A03DB-30D9-AC40-8D29-154C214283FE}" destId="{8AE7BAA6-95E2-2146-B7D0-97AF0A528033}" srcOrd="0" destOrd="0" parTransId="{C416DF26-1621-BB40-AF19-215D69742F77}" sibTransId="{7E283F85-B3BC-F44B-A2F1-D94B26D6F8CE}"/>
    <dgm:cxn modelId="{4B8C1FB0-1B11-894D-9A66-F594CA0285D4}" type="presOf" srcId="{8AE7BAA6-95E2-2146-B7D0-97AF0A528033}" destId="{5917FD93-29DF-F54C-BA64-A3846C82B9E8}" srcOrd="0" destOrd="0" presId="urn:microsoft.com/office/officeart/2008/layout/VerticalCurvedList"/>
    <dgm:cxn modelId="{102B87B2-240C-5B4F-B292-B8DE186A8F56}" type="presOf" srcId="{7E283F85-B3BC-F44B-A2F1-D94B26D6F8CE}" destId="{DD06E99D-E75C-F744-B5BC-8A3CBAD97949}" srcOrd="0" destOrd="0" presId="urn:microsoft.com/office/officeart/2008/layout/VerticalCurvedList"/>
    <dgm:cxn modelId="{2E80DBDE-5BF9-BB48-8553-B226B36DF901}" srcId="{D44A03DB-30D9-AC40-8D29-154C214283FE}" destId="{996701D7-04A0-8C45-83C8-86605310F6E1}" srcOrd="2" destOrd="0" parTransId="{9856AB5B-0823-AB4C-8E88-E49D13676310}" sibTransId="{AE899060-3433-B24C-844E-7BE13E95E526}"/>
    <dgm:cxn modelId="{46D59FF2-E393-3941-80FF-D3DF28EA4063}" type="presOf" srcId="{2A2E4880-810B-B84A-886A-E2F9DED3D8A9}" destId="{5E410F06-9E4B-8541-A573-2EFA45AB11CA}" srcOrd="0" destOrd="0" presId="urn:microsoft.com/office/officeart/2008/layout/VerticalCurvedList"/>
    <dgm:cxn modelId="{F121EC1D-D680-DA42-91D5-D8532AD6ADCA}" type="presParOf" srcId="{049021D8-6EEB-F04C-8BBE-9A7E17D9B9C4}" destId="{9AAEDE2C-26E9-8A4E-B069-513E65532129}" srcOrd="0" destOrd="0" presId="urn:microsoft.com/office/officeart/2008/layout/VerticalCurvedList"/>
    <dgm:cxn modelId="{C534E704-33F2-7F43-B88D-6501CF2D2135}" type="presParOf" srcId="{9AAEDE2C-26E9-8A4E-B069-513E65532129}" destId="{F4DF82B6-0A88-5E4B-985A-EF9C479DC4D2}" srcOrd="0" destOrd="0" presId="urn:microsoft.com/office/officeart/2008/layout/VerticalCurvedList"/>
    <dgm:cxn modelId="{1373FA13-C576-7240-A654-0CBEB5469761}" type="presParOf" srcId="{F4DF82B6-0A88-5E4B-985A-EF9C479DC4D2}" destId="{3ADA0063-897B-6947-A4B0-ECDEA740CC5E}" srcOrd="0" destOrd="0" presId="urn:microsoft.com/office/officeart/2008/layout/VerticalCurvedList"/>
    <dgm:cxn modelId="{6627E375-DCC8-554B-B0EE-96CDBB74182B}" type="presParOf" srcId="{F4DF82B6-0A88-5E4B-985A-EF9C479DC4D2}" destId="{DD06E99D-E75C-F744-B5BC-8A3CBAD97949}" srcOrd="1" destOrd="0" presId="urn:microsoft.com/office/officeart/2008/layout/VerticalCurvedList"/>
    <dgm:cxn modelId="{77D3C1A5-EC02-0346-A5FC-9FA099498822}" type="presParOf" srcId="{F4DF82B6-0A88-5E4B-985A-EF9C479DC4D2}" destId="{FCCA8430-55C8-4749-99C4-4BFF8C7AECC6}" srcOrd="2" destOrd="0" presId="urn:microsoft.com/office/officeart/2008/layout/VerticalCurvedList"/>
    <dgm:cxn modelId="{35B1F7A0-4468-3D44-8564-D73F009314EE}" type="presParOf" srcId="{F4DF82B6-0A88-5E4B-985A-EF9C479DC4D2}" destId="{20B6D8CE-8D2C-7F4A-B4A8-0C41B1689FD1}" srcOrd="3" destOrd="0" presId="urn:microsoft.com/office/officeart/2008/layout/VerticalCurvedList"/>
    <dgm:cxn modelId="{3EDA7621-BA49-E644-86F2-3DC875832DD4}" type="presParOf" srcId="{9AAEDE2C-26E9-8A4E-B069-513E65532129}" destId="{5917FD93-29DF-F54C-BA64-A3846C82B9E8}" srcOrd="1" destOrd="0" presId="urn:microsoft.com/office/officeart/2008/layout/VerticalCurvedList"/>
    <dgm:cxn modelId="{4B6FD0D3-B6EA-5B44-BF44-1E1159B06A94}" type="presParOf" srcId="{9AAEDE2C-26E9-8A4E-B069-513E65532129}" destId="{9A60D01F-4FAC-474D-A9F7-6C479FC04FED}" srcOrd="2" destOrd="0" presId="urn:microsoft.com/office/officeart/2008/layout/VerticalCurvedList"/>
    <dgm:cxn modelId="{4EF6F994-BB73-5A4B-A481-BCF56ED8EC30}" type="presParOf" srcId="{9A60D01F-4FAC-474D-A9F7-6C479FC04FED}" destId="{B14C420C-29CD-704D-9FC6-C515D48C638E}" srcOrd="0" destOrd="0" presId="urn:microsoft.com/office/officeart/2008/layout/VerticalCurvedList"/>
    <dgm:cxn modelId="{F6A28910-34FF-9F4C-9C4A-95FE1BEFF156}" type="presParOf" srcId="{9AAEDE2C-26E9-8A4E-B069-513E65532129}" destId="{5E410F06-9E4B-8541-A573-2EFA45AB11CA}" srcOrd="3" destOrd="0" presId="urn:microsoft.com/office/officeart/2008/layout/VerticalCurvedList"/>
    <dgm:cxn modelId="{AE80EDD2-70AD-D442-A8EC-628FFB945AB8}" type="presParOf" srcId="{9AAEDE2C-26E9-8A4E-B069-513E65532129}" destId="{4E4493A1-022C-5748-8108-EF6F2D47CA77}" srcOrd="4" destOrd="0" presId="urn:microsoft.com/office/officeart/2008/layout/VerticalCurvedList"/>
    <dgm:cxn modelId="{177581CF-3F93-624C-B961-91CDF1425796}" type="presParOf" srcId="{4E4493A1-022C-5748-8108-EF6F2D47CA77}" destId="{7F5B0346-267B-8B43-B916-4DEEF9D29F30}" srcOrd="0" destOrd="0" presId="urn:microsoft.com/office/officeart/2008/layout/VerticalCurvedList"/>
    <dgm:cxn modelId="{73E508CA-0872-9443-92D4-9350D1136D66}" type="presParOf" srcId="{9AAEDE2C-26E9-8A4E-B069-513E65532129}" destId="{4E865C51-6AF5-514F-BC7C-A2EB6F2B6D2F}" srcOrd="5" destOrd="0" presId="urn:microsoft.com/office/officeart/2008/layout/VerticalCurvedList"/>
    <dgm:cxn modelId="{9E5E1377-9C98-7F4F-8436-1E0B19DC7C6C}" type="presParOf" srcId="{9AAEDE2C-26E9-8A4E-B069-513E65532129}" destId="{0BAAD7EA-90F3-6744-86F3-224010E99E87}" srcOrd="6" destOrd="0" presId="urn:microsoft.com/office/officeart/2008/layout/VerticalCurvedList"/>
    <dgm:cxn modelId="{A9BF4830-50F1-134A-8548-A4655A7173B8}" type="presParOf" srcId="{0BAAD7EA-90F3-6744-86F3-224010E99E87}" destId="{1D8CB078-F31D-4848-AEE7-185B55094B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391DC-704C-5746-AE87-17D94B6B1FC6}">
      <dsp:nvSpPr>
        <dsp:cNvPr id="0" name=""/>
        <dsp:cNvSpPr/>
      </dsp:nvSpPr>
      <dsp:spPr>
        <a:xfrm>
          <a:off x="826" y="0"/>
          <a:ext cx="3348446" cy="329872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752" tIns="0" rIns="330752" bIns="330200" numCol="1" spcCol="1270" anchor="t" anchorCtr="0">
          <a:noAutofit/>
        </a:bodyPr>
        <a:lstStyle/>
        <a:p>
          <a:pPr marL="0" lvl="0" indent="0" algn="l" defTabSz="844550">
            <a:lnSpc>
              <a:spcPct val="90000"/>
            </a:lnSpc>
            <a:spcBef>
              <a:spcPct val="0"/>
            </a:spcBef>
            <a:spcAft>
              <a:spcPct val="35000"/>
            </a:spcAft>
            <a:buNone/>
          </a:pPr>
          <a:r>
            <a:rPr lang="nb-NO" sz="1900" kern="1200"/>
            <a:t>Kommunikasjonsplanen la til grunn at alle vil tjene på at næringen fremstår mer samlet.</a:t>
          </a:r>
          <a:endParaRPr lang="en-US" sz="1900" kern="1200"/>
        </a:p>
      </dsp:txBody>
      <dsp:txXfrm>
        <a:off x="826" y="1319489"/>
        <a:ext cx="3348446" cy="1979235"/>
      </dsp:txXfrm>
    </dsp:sp>
    <dsp:sp modelId="{21A7E088-A746-3746-8BA5-5C96DA28FBCF}">
      <dsp:nvSpPr>
        <dsp:cNvPr id="0" name=""/>
        <dsp:cNvSpPr/>
      </dsp:nvSpPr>
      <dsp:spPr>
        <a:xfrm>
          <a:off x="826" y="0"/>
          <a:ext cx="3348446" cy="13194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0752" tIns="165100" rIns="330752"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6" y="0"/>
        <a:ext cx="3348446" cy="1319489"/>
      </dsp:txXfrm>
    </dsp:sp>
    <dsp:sp modelId="{CE5D4BE0-5E16-B341-9A61-3FAA9BBD7F30}">
      <dsp:nvSpPr>
        <dsp:cNvPr id="0" name=""/>
        <dsp:cNvSpPr/>
      </dsp:nvSpPr>
      <dsp:spPr>
        <a:xfrm>
          <a:off x="3617148" y="0"/>
          <a:ext cx="3348446" cy="329872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752" tIns="0" rIns="330752" bIns="330200" numCol="1" spcCol="1270" anchor="t" anchorCtr="0">
          <a:noAutofit/>
        </a:bodyPr>
        <a:lstStyle/>
        <a:p>
          <a:pPr marL="0" lvl="0" indent="0" algn="l" defTabSz="844550">
            <a:lnSpc>
              <a:spcPct val="90000"/>
            </a:lnSpc>
            <a:spcBef>
              <a:spcPct val="0"/>
            </a:spcBef>
            <a:spcAft>
              <a:spcPct val="35000"/>
            </a:spcAft>
            <a:buNone/>
          </a:pPr>
          <a:r>
            <a:rPr lang="nb-NO" sz="1900" kern="1200"/>
            <a:t>Hensikten med planen var at alle skulle trekke i samme retning. </a:t>
          </a:r>
          <a:endParaRPr lang="en-US" sz="1900" kern="1200"/>
        </a:p>
      </dsp:txBody>
      <dsp:txXfrm>
        <a:off x="3617148" y="1319489"/>
        <a:ext cx="3348446" cy="1979235"/>
      </dsp:txXfrm>
    </dsp:sp>
    <dsp:sp modelId="{88EAA22A-F2D7-3047-BD3D-079218F15F64}">
      <dsp:nvSpPr>
        <dsp:cNvPr id="0" name=""/>
        <dsp:cNvSpPr/>
      </dsp:nvSpPr>
      <dsp:spPr>
        <a:xfrm>
          <a:off x="3617148" y="0"/>
          <a:ext cx="3348446" cy="13194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0752" tIns="165100" rIns="330752"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617148" y="0"/>
        <a:ext cx="3348446" cy="1319489"/>
      </dsp:txXfrm>
    </dsp:sp>
    <dsp:sp modelId="{4D8403B1-1AF7-374A-9F33-7EF7FFAD3131}">
      <dsp:nvSpPr>
        <dsp:cNvPr id="0" name=""/>
        <dsp:cNvSpPr/>
      </dsp:nvSpPr>
      <dsp:spPr>
        <a:xfrm>
          <a:off x="7233470" y="0"/>
          <a:ext cx="3348446" cy="329872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752" tIns="0" rIns="330752" bIns="330200" numCol="1" spcCol="1270" anchor="t" anchorCtr="0">
          <a:noAutofit/>
        </a:bodyPr>
        <a:lstStyle/>
        <a:p>
          <a:pPr marL="0" lvl="0" indent="0" algn="l" defTabSz="844550">
            <a:lnSpc>
              <a:spcPct val="90000"/>
            </a:lnSpc>
            <a:spcBef>
              <a:spcPct val="0"/>
            </a:spcBef>
            <a:spcAft>
              <a:spcPct val="35000"/>
            </a:spcAft>
            <a:buNone/>
          </a:pPr>
          <a:r>
            <a:rPr lang="nb-NO" sz="1900" kern="1200" dirty="0"/>
            <a:t>SAMMEN2030s bidrag har vært å forsterke de tiltakene som allerede gjennomføres, i henhold til de ambisjonene som er fastsatt. </a:t>
          </a:r>
          <a:endParaRPr lang="en-US" sz="1900" kern="1200" dirty="0"/>
        </a:p>
      </dsp:txBody>
      <dsp:txXfrm>
        <a:off x="7233470" y="1319489"/>
        <a:ext cx="3348446" cy="1979235"/>
      </dsp:txXfrm>
    </dsp:sp>
    <dsp:sp modelId="{CA4A6E3E-F417-7C42-8458-314261E963D0}">
      <dsp:nvSpPr>
        <dsp:cNvPr id="0" name=""/>
        <dsp:cNvSpPr/>
      </dsp:nvSpPr>
      <dsp:spPr>
        <a:xfrm>
          <a:off x="7233470" y="0"/>
          <a:ext cx="3348446" cy="13194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0752" tIns="165100" rIns="330752"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233470" y="0"/>
        <a:ext cx="3348446" cy="1319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B65FB-82E7-8546-B005-33F8EDE4E5E7}">
      <dsp:nvSpPr>
        <dsp:cNvPr id="0" name=""/>
        <dsp:cNvSpPr/>
      </dsp:nvSpPr>
      <dsp:spPr>
        <a:xfrm>
          <a:off x="0" y="0"/>
          <a:ext cx="3268005" cy="33149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786" tIns="330200" rIns="254786" bIns="330200" numCol="1" spcCol="1270" anchor="t" anchorCtr="0">
          <a:noAutofit/>
        </a:bodyPr>
        <a:lstStyle/>
        <a:p>
          <a:pPr marL="0" lvl="0" indent="0" algn="l" defTabSz="1022350">
            <a:lnSpc>
              <a:spcPct val="90000"/>
            </a:lnSpc>
            <a:spcBef>
              <a:spcPct val="0"/>
            </a:spcBef>
            <a:spcAft>
              <a:spcPct val="35000"/>
            </a:spcAft>
            <a:buNone/>
          </a:pPr>
          <a:r>
            <a:rPr lang="nb-NO" sz="2300" kern="1200"/>
            <a:t>Bidra til gjennomslag for bedrede rammevilkår </a:t>
          </a:r>
          <a:endParaRPr lang="en-US" sz="2300" kern="1200"/>
        </a:p>
      </dsp:txBody>
      <dsp:txXfrm>
        <a:off x="0" y="1259669"/>
        <a:ext cx="3268005" cy="1988952"/>
      </dsp:txXfrm>
    </dsp:sp>
    <dsp:sp modelId="{D5001151-77A2-1040-8BD5-66164457C834}">
      <dsp:nvSpPr>
        <dsp:cNvPr id="0" name=""/>
        <dsp:cNvSpPr/>
      </dsp:nvSpPr>
      <dsp:spPr>
        <a:xfrm>
          <a:off x="1136764" y="331492"/>
          <a:ext cx="994476" cy="99447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33" tIns="12700" rIns="7753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82402" y="477130"/>
        <a:ext cx="703200" cy="703200"/>
      </dsp:txXfrm>
    </dsp:sp>
    <dsp:sp modelId="{1EFDD73B-C688-2842-ADD3-07CB1F7D22C2}">
      <dsp:nvSpPr>
        <dsp:cNvPr id="0" name=""/>
        <dsp:cNvSpPr/>
      </dsp:nvSpPr>
      <dsp:spPr>
        <a:xfrm>
          <a:off x="0" y="3314849"/>
          <a:ext cx="326800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308A6-2EAD-4D48-B4F6-8B52BDFE06F8}">
      <dsp:nvSpPr>
        <dsp:cNvPr id="0" name=""/>
        <dsp:cNvSpPr/>
      </dsp:nvSpPr>
      <dsp:spPr>
        <a:xfrm>
          <a:off x="3594806" y="0"/>
          <a:ext cx="3268005" cy="331492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786" tIns="330200" rIns="254786" bIns="330200" numCol="1" spcCol="1270" anchor="t" anchorCtr="0">
          <a:noAutofit/>
        </a:bodyPr>
        <a:lstStyle/>
        <a:p>
          <a:pPr marL="0" lvl="0" indent="0" algn="l" defTabSz="1022350">
            <a:lnSpc>
              <a:spcPct val="90000"/>
            </a:lnSpc>
            <a:spcBef>
              <a:spcPct val="0"/>
            </a:spcBef>
            <a:spcAft>
              <a:spcPct val="35000"/>
            </a:spcAft>
            <a:buNone/>
          </a:pPr>
          <a:r>
            <a:rPr lang="nb-NO" sz="2300" kern="1200"/>
            <a:t>Bidra til å gjøre det mer attraktivt å søke til utdanning innen bygg og anlegg</a:t>
          </a:r>
          <a:endParaRPr lang="en-US" sz="2300" kern="1200"/>
        </a:p>
      </dsp:txBody>
      <dsp:txXfrm>
        <a:off x="3594806" y="1259669"/>
        <a:ext cx="3268005" cy="1988952"/>
      </dsp:txXfrm>
    </dsp:sp>
    <dsp:sp modelId="{1C551FA4-4D25-3746-BB2A-D6F5D847A239}">
      <dsp:nvSpPr>
        <dsp:cNvPr id="0" name=""/>
        <dsp:cNvSpPr/>
      </dsp:nvSpPr>
      <dsp:spPr>
        <a:xfrm>
          <a:off x="4731570" y="331492"/>
          <a:ext cx="994476" cy="99447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33" tIns="12700" rIns="7753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77208" y="477130"/>
        <a:ext cx="703200" cy="703200"/>
      </dsp:txXfrm>
    </dsp:sp>
    <dsp:sp modelId="{3A0F9D27-015F-E845-A493-4A7DCC588785}">
      <dsp:nvSpPr>
        <dsp:cNvPr id="0" name=""/>
        <dsp:cNvSpPr/>
      </dsp:nvSpPr>
      <dsp:spPr>
        <a:xfrm>
          <a:off x="3594806" y="3314849"/>
          <a:ext cx="326800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8B73D-79A3-634D-9E2F-896996035FE6}">
      <dsp:nvSpPr>
        <dsp:cNvPr id="0" name=""/>
        <dsp:cNvSpPr/>
      </dsp:nvSpPr>
      <dsp:spPr>
        <a:xfrm>
          <a:off x="7189612" y="0"/>
          <a:ext cx="3268005" cy="33149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786" tIns="330200" rIns="254786" bIns="330200" numCol="1" spcCol="1270" anchor="t" anchorCtr="0">
          <a:noAutofit/>
        </a:bodyPr>
        <a:lstStyle/>
        <a:p>
          <a:pPr marL="0" lvl="0" indent="0" algn="l" defTabSz="1022350">
            <a:lnSpc>
              <a:spcPct val="90000"/>
            </a:lnSpc>
            <a:spcBef>
              <a:spcPct val="0"/>
            </a:spcBef>
            <a:spcAft>
              <a:spcPct val="35000"/>
            </a:spcAft>
            <a:buNone/>
          </a:pPr>
          <a:r>
            <a:rPr lang="nb-NO" sz="2300" kern="1200" dirty="0"/>
            <a:t>Synliggjøre en mangfoldig næring som er attraktiv for kvinner</a:t>
          </a:r>
          <a:endParaRPr lang="en-US" sz="2300" kern="1200" dirty="0"/>
        </a:p>
      </dsp:txBody>
      <dsp:txXfrm>
        <a:off x="7189612" y="1259669"/>
        <a:ext cx="3268005" cy="1988952"/>
      </dsp:txXfrm>
    </dsp:sp>
    <dsp:sp modelId="{FCC8B858-A359-8F48-8ECF-41F4289285AA}">
      <dsp:nvSpPr>
        <dsp:cNvPr id="0" name=""/>
        <dsp:cNvSpPr/>
      </dsp:nvSpPr>
      <dsp:spPr>
        <a:xfrm>
          <a:off x="8326377" y="331492"/>
          <a:ext cx="994476" cy="994476"/>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33" tIns="12700" rIns="7753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72015" y="477130"/>
        <a:ext cx="703200" cy="703200"/>
      </dsp:txXfrm>
    </dsp:sp>
    <dsp:sp modelId="{2E30AF3F-2AE9-1C4C-B069-CD100088E3D2}">
      <dsp:nvSpPr>
        <dsp:cNvPr id="0" name=""/>
        <dsp:cNvSpPr/>
      </dsp:nvSpPr>
      <dsp:spPr>
        <a:xfrm>
          <a:off x="7189612" y="3314849"/>
          <a:ext cx="326800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D5BD3-C6EF-9F46-86DA-EC596F1BC052}">
      <dsp:nvSpPr>
        <dsp:cNvPr id="0" name=""/>
        <dsp:cNvSpPr/>
      </dsp:nvSpPr>
      <dsp:spPr>
        <a:xfrm>
          <a:off x="827" y="0"/>
          <a:ext cx="3352464" cy="329872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49" tIns="0" rIns="331149" bIns="330200" numCol="1" spcCol="1270" anchor="t" anchorCtr="0">
          <a:noAutofit/>
        </a:bodyPr>
        <a:lstStyle/>
        <a:p>
          <a:pPr marL="0" lvl="0" indent="0" algn="l" defTabSz="933450">
            <a:lnSpc>
              <a:spcPct val="90000"/>
            </a:lnSpc>
            <a:spcBef>
              <a:spcPct val="0"/>
            </a:spcBef>
            <a:spcAft>
              <a:spcPct val="35000"/>
            </a:spcAft>
            <a:buNone/>
          </a:pPr>
          <a:r>
            <a:rPr lang="nb-NO" sz="2100" kern="1200" dirty="0"/>
            <a:t>Egne medarbeidere</a:t>
          </a:r>
        </a:p>
        <a:p>
          <a:pPr marL="0" lvl="0" indent="0" algn="l" defTabSz="933450">
            <a:lnSpc>
              <a:spcPct val="90000"/>
            </a:lnSpc>
            <a:spcBef>
              <a:spcPct val="0"/>
            </a:spcBef>
            <a:spcAft>
              <a:spcPct val="35000"/>
            </a:spcAft>
            <a:buNone/>
          </a:pPr>
          <a:r>
            <a:rPr lang="nb-NO" sz="2100" kern="1200" dirty="0"/>
            <a:t>Stolthet og engasjement</a:t>
          </a:r>
          <a:endParaRPr lang="en-US" sz="2100" kern="1200" dirty="0"/>
        </a:p>
      </dsp:txBody>
      <dsp:txXfrm>
        <a:off x="827" y="1319489"/>
        <a:ext cx="3352464" cy="1979235"/>
      </dsp:txXfrm>
    </dsp:sp>
    <dsp:sp modelId="{24EE37DF-76E8-D441-9119-8183CC68AB77}">
      <dsp:nvSpPr>
        <dsp:cNvPr id="0" name=""/>
        <dsp:cNvSpPr/>
      </dsp:nvSpPr>
      <dsp:spPr>
        <a:xfrm>
          <a:off x="827" y="0"/>
          <a:ext cx="3352464" cy="13194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1149" tIns="165100" rIns="33114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7" y="0"/>
        <a:ext cx="3352464" cy="1319489"/>
      </dsp:txXfrm>
    </dsp:sp>
    <dsp:sp modelId="{AD88B6AB-4C21-3244-8A7A-B9C91B68E8BD}">
      <dsp:nvSpPr>
        <dsp:cNvPr id="0" name=""/>
        <dsp:cNvSpPr/>
      </dsp:nvSpPr>
      <dsp:spPr>
        <a:xfrm>
          <a:off x="3621489" y="0"/>
          <a:ext cx="3352464" cy="329872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49" tIns="0" rIns="331149" bIns="330200" numCol="1" spcCol="1270" anchor="t" anchorCtr="0">
          <a:noAutofit/>
        </a:bodyPr>
        <a:lstStyle/>
        <a:p>
          <a:pPr marL="0" lvl="0" indent="0" algn="l" defTabSz="933450">
            <a:lnSpc>
              <a:spcPct val="90000"/>
            </a:lnSpc>
            <a:spcBef>
              <a:spcPct val="0"/>
            </a:spcBef>
            <a:spcAft>
              <a:spcPct val="35000"/>
            </a:spcAft>
            <a:buNone/>
          </a:pPr>
          <a:r>
            <a:rPr lang="nb-NO" sz="2100" kern="1200" dirty="0"/>
            <a:t>Unge som skal velge yrkesvei – særlig kvinner </a:t>
          </a:r>
        </a:p>
        <a:p>
          <a:pPr marL="0" lvl="0" indent="0" algn="l" defTabSz="933450">
            <a:lnSpc>
              <a:spcPct val="90000"/>
            </a:lnSpc>
            <a:spcBef>
              <a:spcPct val="0"/>
            </a:spcBef>
            <a:spcAft>
              <a:spcPct val="35000"/>
            </a:spcAft>
            <a:buNone/>
          </a:pPr>
          <a:r>
            <a:rPr lang="nb-NO" sz="2100" kern="1200" dirty="0"/>
            <a:t>Muligheter og samfunnsengasjement </a:t>
          </a:r>
          <a:endParaRPr lang="en-US" sz="2100" kern="1200" dirty="0"/>
        </a:p>
      </dsp:txBody>
      <dsp:txXfrm>
        <a:off x="3621489" y="1319489"/>
        <a:ext cx="3352464" cy="1979235"/>
      </dsp:txXfrm>
    </dsp:sp>
    <dsp:sp modelId="{D2A234A4-715D-924C-83B4-A83224021FB0}">
      <dsp:nvSpPr>
        <dsp:cNvPr id="0" name=""/>
        <dsp:cNvSpPr/>
      </dsp:nvSpPr>
      <dsp:spPr>
        <a:xfrm>
          <a:off x="3621489" y="0"/>
          <a:ext cx="3352464" cy="13194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1149" tIns="165100" rIns="33114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621489" y="0"/>
        <a:ext cx="3352464" cy="1319489"/>
      </dsp:txXfrm>
    </dsp:sp>
    <dsp:sp modelId="{D938DEA0-C44E-7D42-BF9E-302BCBE1BFC2}">
      <dsp:nvSpPr>
        <dsp:cNvPr id="0" name=""/>
        <dsp:cNvSpPr/>
      </dsp:nvSpPr>
      <dsp:spPr>
        <a:xfrm>
          <a:off x="7242151" y="0"/>
          <a:ext cx="3352464" cy="329872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1149" tIns="0" rIns="331149" bIns="330200" numCol="1" spcCol="1270" anchor="t" anchorCtr="0">
          <a:noAutofit/>
        </a:bodyPr>
        <a:lstStyle/>
        <a:p>
          <a:pPr marL="0" lvl="0" indent="0" algn="l" defTabSz="933450">
            <a:lnSpc>
              <a:spcPct val="90000"/>
            </a:lnSpc>
            <a:spcBef>
              <a:spcPct val="0"/>
            </a:spcBef>
            <a:spcAft>
              <a:spcPct val="35000"/>
            </a:spcAft>
            <a:buNone/>
          </a:pPr>
          <a:r>
            <a:rPr lang="nb-NO" sz="2100" kern="1200" dirty="0"/>
            <a:t>Rammesettere Kunnskap, trygghet </a:t>
          </a:r>
          <a:endParaRPr lang="en-US" sz="2100" kern="1200" dirty="0"/>
        </a:p>
      </dsp:txBody>
      <dsp:txXfrm>
        <a:off x="7242151" y="1319489"/>
        <a:ext cx="3352464" cy="1979235"/>
      </dsp:txXfrm>
    </dsp:sp>
    <dsp:sp modelId="{AE3B7E3A-E4D6-5044-B81C-78ADFB6BEB39}">
      <dsp:nvSpPr>
        <dsp:cNvPr id="0" name=""/>
        <dsp:cNvSpPr/>
      </dsp:nvSpPr>
      <dsp:spPr>
        <a:xfrm>
          <a:off x="7242151" y="0"/>
          <a:ext cx="3352464" cy="13194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1149" tIns="165100" rIns="33114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242151" y="0"/>
        <a:ext cx="3352464" cy="1319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39AFE-4DE6-4498-8717-6919C0C3E0AE}">
      <dsp:nvSpPr>
        <dsp:cNvPr id="0" name=""/>
        <dsp:cNvSpPr/>
      </dsp:nvSpPr>
      <dsp:spPr>
        <a:xfrm>
          <a:off x="282221" y="115870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9AD55-E7E2-4E0B-8849-BCA29D407DF1}">
      <dsp:nvSpPr>
        <dsp:cNvPr id="0" name=""/>
        <dsp:cNvSpPr/>
      </dsp:nvSpPr>
      <dsp:spPr>
        <a:xfrm>
          <a:off x="570337" y="1446826"/>
          <a:ext cx="795751" cy="79575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1748B-FF28-4881-AB29-6A0A756CAF3B}">
      <dsp:nvSpPr>
        <dsp:cNvPr id="0" name=""/>
        <dsp:cNvSpPr/>
      </dsp:nvSpPr>
      <dsp:spPr>
        <a:xfrm>
          <a:off x="1948202" y="11587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kern="1200"/>
            <a:t>Bygge på tallene for sysselsetting og verdiskaping</a:t>
          </a:r>
          <a:endParaRPr lang="en-US" sz="2400" kern="1200"/>
        </a:p>
      </dsp:txBody>
      <dsp:txXfrm>
        <a:off x="1948202" y="1158709"/>
        <a:ext cx="3233964" cy="1371985"/>
      </dsp:txXfrm>
    </dsp:sp>
    <dsp:sp modelId="{46B178FB-AB19-4535-AA40-9B1F4E276319}">
      <dsp:nvSpPr>
        <dsp:cNvPr id="0" name=""/>
        <dsp:cNvSpPr/>
      </dsp:nvSpPr>
      <dsp:spPr>
        <a:xfrm>
          <a:off x="5745661" y="115870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9938F-CBB2-4B8D-8FC1-5D33E5876086}">
      <dsp:nvSpPr>
        <dsp:cNvPr id="0" name=""/>
        <dsp:cNvSpPr/>
      </dsp:nvSpPr>
      <dsp:spPr>
        <a:xfrm>
          <a:off x="6033778" y="1446826"/>
          <a:ext cx="795751" cy="79575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0D3588-88C1-4B32-AB4B-2E728B4CDC44}">
      <dsp:nvSpPr>
        <dsp:cNvPr id="0" name=""/>
        <dsp:cNvSpPr/>
      </dsp:nvSpPr>
      <dsp:spPr>
        <a:xfrm>
          <a:off x="7411643" y="11587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b-NO" sz="2400" kern="1200" dirty="0"/>
            <a:t>Få frem menneskene, engasjementet, historiene og verdiene</a:t>
          </a:r>
          <a:endParaRPr lang="en-US" sz="2400" kern="1200" dirty="0"/>
        </a:p>
      </dsp:txBody>
      <dsp:txXfrm>
        <a:off x="7411643" y="1158709"/>
        <a:ext cx="3233964" cy="1371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6094C-9962-6E49-877B-F7A2A204A6D5}">
      <dsp:nvSpPr>
        <dsp:cNvPr id="0" name=""/>
        <dsp:cNvSpPr/>
      </dsp:nvSpPr>
      <dsp:spPr>
        <a:xfrm>
          <a:off x="3193" y="221731"/>
          <a:ext cx="2533455" cy="35468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518" tIns="330200" rIns="197518" bIns="330200" numCol="1" spcCol="1270" anchor="t" anchorCtr="0">
          <a:noAutofit/>
        </a:bodyPr>
        <a:lstStyle/>
        <a:p>
          <a:pPr marL="0" lvl="0" indent="0" algn="l" defTabSz="977900">
            <a:lnSpc>
              <a:spcPct val="90000"/>
            </a:lnSpc>
            <a:spcBef>
              <a:spcPct val="0"/>
            </a:spcBef>
            <a:spcAft>
              <a:spcPct val="35000"/>
            </a:spcAft>
            <a:buNone/>
          </a:pPr>
          <a:r>
            <a:rPr lang="nb-NO" sz="2200" kern="1200"/>
            <a:t>Fra og med 2021 har klimakrisen stått i sentrum.</a:t>
          </a:r>
          <a:endParaRPr lang="en-US" sz="2200" kern="1200"/>
        </a:p>
      </dsp:txBody>
      <dsp:txXfrm>
        <a:off x="3193" y="1569530"/>
        <a:ext cx="2533455" cy="2128102"/>
      </dsp:txXfrm>
    </dsp:sp>
    <dsp:sp modelId="{A05F60E4-6FFA-F844-9AE4-57DE6D0B9660}">
      <dsp:nvSpPr>
        <dsp:cNvPr id="0" name=""/>
        <dsp:cNvSpPr/>
      </dsp:nvSpPr>
      <dsp:spPr>
        <a:xfrm>
          <a:off x="737895" y="576415"/>
          <a:ext cx="1064051" cy="106405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58" tIns="12700" rIns="8295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3722" y="732242"/>
        <a:ext cx="752397" cy="752397"/>
      </dsp:txXfrm>
    </dsp:sp>
    <dsp:sp modelId="{0608C4C6-2AC8-2F42-8007-ADC754289C2A}">
      <dsp:nvSpPr>
        <dsp:cNvPr id="0" name=""/>
        <dsp:cNvSpPr/>
      </dsp:nvSpPr>
      <dsp:spPr>
        <a:xfrm>
          <a:off x="3193" y="3768497"/>
          <a:ext cx="253345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5FBC6B-D082-314B-8C64-C50E964BA6C0}">
      <dsp:nvSpPr>
        <dsp:cNvPr id="0" name=""/>
        <dsp:cNvSpPr/>
      </dsp:nvSpPr>
      <dsp:spPr>
        <a:xfrm>
          <a:off x="2789994" y="221731"/>
          <a:ext cx="2533455" cy="354683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518" tIns="330200" rIns="197518" bIns="330200" numCol="1" spcCol="1270" anchor="t" anchorCtr="0">
          <a:noAutofit/>
        </a:bodyPr>
        <a:lstStyle/>
        <a:p>
          <a:pPr marL="0" lvl="0" indent="0" algn="l" defTabSz="977900">
            <a:lnSpc>
              <a:spcPct val="90000"/>
            </a:lnSpc>
            <a:spcBef>
              <a:spcPct val="0"/>
            </a:spcBef>
            <a:spcAft>
              <a:spcPct val="35000"/>
            </a:spcAft>
            <a:buNone/>
          </a:pPr>
          <a:r>
            <a:rPr lang="nb-NO" sz="2200" kern="1200"/>
            <a:t>Fokus på forutsigbare rammebetingelser</a:t>
          </a:r>
          <a:endParaRPr lang="en-US" sz="2200" kern="1200"/>
        </a:p>
      </dsp:txBody>
      <dsp:txXfrm>
        <a:off x="2789994" y="1569530"/>
        <a:ext cx="2533455" cy="2128102"/>
      </dsp:txXfrm>
    </dsp:sp>
    <dsp:sp modelId="{3BDE8B51-95EB-E543-8B09-F8CDB050C90C}">
      <dsp:nvSpPr>
        <dsp:cNvPr id="0" name=""/>
        <dsp:cNvSpPr/>
      </dsp:nvSpPr>
      <dsp:spPr>
        <a:xfrm>
          <a:off x="3524696" y="576415"/>
          <a:ext cx="1064051" cy="1064051"/>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58" tIns="12700" rIns="8295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80523" y="732242"/>
        <a:ext cx="752397" cy="752397"/>
      </dsp:txXfrm>
    </dsp:sp>
    <dsp:sp modelId="{0E3BF80B-12BC-0C44-B641-E3BECBBC4018}">
      <dsp:nvSpPr>
        <dsp:cNvPr id="0" name=""/>
        <dsp:cNvSpPr/>
      </dsp:nvSpPr>
      <dsp:spPr>
        <a:xfrm>
          <a:off x="2789994" y="3768497"/>
          <a:ext cx="253345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7C786-DA8E-6440-83AD-176995C06909}">
      <dsp:nvSpPr>
        <dsp:cNvPr id="0" name=""/>
        <dsp:cNvSpPr/>
      </dsp:nvSpPr>
      <dsp:spPr>
        <a:xfrm>
          <a:off x="5576794" y="221731"/>
          <a:ext cx="2533455" cy="35468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518" tIns="330200" rIns="197518" bIns="330200" numCol="1" spcCol="1270" anchor="t" anchorCtr="0">
          <a:noAutofit/>
        </a:bodyPr>
        <a:lstStyle/>
        <a:p>
          <a:pPr marL="0" lvl="0" indent="0" algn="l" defTabSz="977900">
            <a:lnSpc>
              <a:spcPct val="90000"/>
            </a:lnSpc>
            <a:spcBef>
              <a:spcPct val="0"/>
            </a:spcBef>
            <a:spcAft>
              <a:spcPct val="35000"/>
            </a:spcAft>
            <a:buNone/>
          </a:pPr>
          <a:r>
            <a:rPr lang="nb-NO" sz="2200" kern="1200" dirty="0"/>
            <a:t>Vektlegging av kompetanse </a:t>
          </a:r>
          <a:endParaRPr lang="en-US" sz="2200" kern="1200" dirty="0"/>
        </a:p>
      </dsp:txBody>
      <dsp:txXfrm>
        <a:off x="5576794" y="1569530"/>
        <a:ext cx="2533455" cy="2128102"/>
      </dsp:txXfrm>
    </dsp:sp>
    <dsp:sp modelId="{23D1DF17-4BF1-D145-ACEB-CAE20C2E1718}">
      <dsp:nvSpPr>
        <dsp:cNvPr id="0" name=""/>
        <dsp:cNvSpPr/>
      </dsp:nvSpPr>
      <dsp:spPr>
        <a:xfrm>
          <a:off x="6311496" y="576415"/>
          <a:ext cx="1064051" cy="106405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58" tIns="12700" rIns="8295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67323" y="732242"/>
        <a:ext cx="752397" cy="752397"/>
      </dsp:txXfrm>
    </dsp:sp>
    <dsp:sp modelId="{A29863FA-5CBF-D34C-BCDC-917728B3AC86}">
      <dsp:nvSpPr>
        <dsp:cNvPr id="0" name=""/>
        <dsp:cNvSpPr/>
      </dsp:nvSpPr>
      <dsp:spPr>
        <a:xfrm>
          <a:off x="5576794" y="3768497"/>
          <a:ext cx="25334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112CA-1833-674F-BC60-511956BC50B3}">
      <dsp:nvSpPr>
        <dsp:cNvPr id="0" name=""/>
        <dsp:cNvSpPr/>
      </dsp:nvSpPr>
      <dsp:spPr>
        <a:xfrm>
          <a:off x="8363595" y="221731"/>
          <a:ext cx="2533455" cy="35468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518" tIns="330200" rIns="197518" bIns="330200" numCol="1" spcCol="1270" anchor="t" anchorCtr="0">
          <a:noAutofit/>
        </a:bodyPr>
        <a:lstStyle/>
        <a:p>
          <a:pPr marL="0" lvl="0" indent="0" algn="l" defTabSz="977900">
            <a:lnSpc>
              <a:spcPct val="90000"/>
            </a:lnSpc>
            <a:spcBef>
              <a:spcPct val="0"/>
            </a:spcBef>
            <a:spcAft>
              <a:spcPct val="35000"/>
            </a:spcAft>
            <a:buNone/>
          </a:pPr>
          <a:r>
            <a:rPr lang="nb-NO" sz="2200" kern="1200"/>
            <a:t>Kommunikasjon</a:t>
          </a:r>
          <a:endParaRPr lang="en-US" sz="2200" kern="1200"/>
        </a:p>
      </dsp:txBody>
      <dsp:txXfrm>
        <a:off x="8363595" y="1569530"/>
        <a:ext cx="2533455" cy="2128102"/>
      </dsp:txXfrm>
    </dsp:sp>
    <dsp:sp modelId="{7F132E35-AA1A-A44C-92A1-B1794324FE39}">
      <dsp:nvSpPr>
        <dsp:cNvPr id="0" name=""/>
        <dsp:cNvSpPr/>
      </dsp:nvSpPr>
      <dsp:spPr>
        <a:xfrm>
          <a:off x="9098297" y="576415"/>
          <a:ext cx="1064051" cy="1064051"/>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958" tIns="12700" rIns="8295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54124" y="732242"/>
        <a:ext cx="752397" cy="752397"/>
      </dsp:txXfrm>
    </dsp:sp>
    <dsp:sp modelId="{0A82090A-8780-884E-BA15-36A8C890E06A}">
      <dsp:nvSpPr>
        <dsp:cNvPr id="0" name=""/>
        <dsp:cNvSpPr/>
      </dsp:nvSpPr>
      <dsp:spPr>
        <a:xfrm>
          <a:off x="8363595" y="3768497"/>
          <a:ext cx="253345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92780-4AAF-1C4C-9BC4-B1843AD5AE9B}">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Felles visjon og målsettinger er fortsatt viktig for å trekke i samme retning</a:t>
          </a:r>
          <a:endParaRPr lang="en-US" sz="2100" kern="1200"/>
        </a:p>
      </dsp:txBody>
      <dsp:txXfrm>
        <a:off x="307345" y="1546"/>
        <a:ext cx="3222855" cy="1933713"/>
      </dsp:txXfrm>
    </dsp:sp>
    <dsp:sp modelId="{8299826F-AB93-6E4C-95C4-B4F530A198AE}">
      <dsp:nvSpPr>
        <dsp:cNvPr id="0" name=""/>
        <dsp:cNvSpPr/>
      </dsp:nvSpPr>
      <dsp:spPr>
        <a:xfrm>
          <a:off x="3852486" y="1546"/>
          <a:ext cx="3222855" cy="193371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Informasjonsdeling og beste praksis er viktig – også på kommunikasjonsområdet</a:t>
          </a:r>
          <a:endParaRPr lang="en-US" sz="2100" kern="1200"/>
        </a:p>
      </dsp:txBody>
      <dsp:txXfrm>
        <a:off x="3852486" y="1546"/>
        <a:ext cx="3222855" cy="1933713"/>
      </dsp:txXfrm>
    </dsp:sp>
    <dsp:sp modelId="{B5892F16-2A0B-B948-A136-DCAE5E448C18}">
      <dsp:nvSpPr>
        <dsp:cNvPr id="0" name=""/>
        <dsp:cNvSpPr/>
      </dsp:nvSpPr>
      <dsp:spPr>
        <a:xfrm>
          <a:off x="7397627" y="1546"/>
          <a:ext cx="3222855" cy="193371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Samarbeid om kommunikasjonskampanjer kan bidra til mer samskaping og innovasjon</a:t>
          </a:r>
          <a:endParaRPr lang="en-US" sz="2100" kern="1200"/>
        </a:p>
      </dsp:txBody>
      <dsp:txXfrm>
        <a:off x="7397627" y="1546"/>
        <a:ext cx="3222855" cy="1933713"/>
      </dsp:txXfrm>
    </dsp:sp>
    <dsp:sp modelId="{276E679E-0311-0349-9A4E-8501B68E7770}">
      <dsp:nvSpPr>
        <dsp:cNvPr id="0" name=""/>
        <dsp:cNvSpPr/>
      </dsp:nvSpPr>
      <dsp:spPr>
        <a:xfrm>
          <a:off x="2079915" y="2257545"/>
          <a:ext cx="3222855" cy="193371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Koordinering med offentlige instanser og interessegrupper gir mer enhetlig og effektiv kommunikasjon utad </a:t>
          </a:r>
          <a:endParaRPr lang="en-US" sz="2100" kern="1200"/>
        </a:p>
      </dsp:txBody>
      <dsp:txXfrm>
        <a:off x="2079915" y="2257545"/>
        <a:ext cx="3222855" cy="1933713"/>
      </dsp:txXfrm>
    </dsp:sp>
    <dsp:sp modelId="{151115C9-3237-434F-B04A-5DD44A38526F}">
      <dsp:nvSpPr>
        <dsp:cNvPr id="0" name=""/>
        <dsp:cNvSpPr/>
      </dsp:nvSpPr>
      <dsp:spPr>
        <a:xfrm>
          <a:off x="5625057" y="2257545"/>
          <a:ext cx="3222855" cy="193371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En samlet næring vil ha styrket påvirkningskraft</a:t>
          </a:r>
          <a:endParaRPr lang="en-US" sz="2100" kern="1200"/>
        </a:p>
      </dsp:txBody>
      <dsp:txXfrm>
        <a:off x="5625057" y="2257545"/>
        <a:ext cx="3222855" cy="19337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6E99D-E75C-F744-B5BC-8A3CBAD97949}">
      <dsp:nvSpPr>
        <dsp:cNvPr id="0" name=""/>
        <dsp:cNvSpPr/>
      </dsp:nvSpPr>
      <dsp:spPr>
        <a:xfrm>
          <a:off x="-4541650" y="-696398"/>
          <a:ext cx="5410229" cy="5410229"/>
        </a:xfrm>
        <a:prstGeom prst="blockArc">
          <a:avLst>
            <a:gd name="adj1" fmla="val 18900000"/>
            <a:gd name="adj2" fmla="val 2700000"/>
            <a:gd name="adj3" fmla="val 39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17FD93-29DF-F54C-BA64-A3846C82B9E8}">
      <dsp:nvSpPr>
        <dsp:cNvPr id="0" name=""/>
        <dsp:cNvSpPr/>
      </dsp:nvSpPr>
      <dsp:spPr>
        <a:xfrm>
          <a:off x="558609" y="401743"/>
          <a:ext cx="6371939" cy="803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767" tIns="86360" rIns="86360" bIns="86360" numCol="1" spcCol="1270" anchor="ctr" anchorCtr="0">
          <a:noAutofit/>
        </a:bodyPr>
        <a:lstStyle/>
        <a:p>
          <a:pPr marL="0" lvl="0" indent="0" algn="l" defTabSz="1511300">
            <a:lnSpc>
              <a:spcPct val="90000"/>
            </a:lnSpc>
            <a:spcBef>
              <a:spcPct val="0"/>
            </a:spcBef>
            <a:spcAft>
              <a:spcPct val="35000"/>
            </a:spcAft>
            <a:buNone/>
          </a:pPr>
          <a:r>
            <a:rPr lang="nb-NO" sz="3400" kern="1200" dirty="0">
              <a:latin typeface="Calibri" panose="020F0502020204030204" pitchFamily="34" charset="0"/>
              <a:ea typeface="Times New Roman" panose="02020603050405020304" pitchFamily="18" charset="0"/>
            </a:rPr>
            <a:t>Hovedfunn fra undersøkelsen</a:t>
          </a:r>
          <a:endParaRPr lang="nb-NO" sz="3400" kern="1200" dirty="0"/>
        </a:p>
      </dsp:txBody>
      <dsp:txXfrm>
        <a:off x="558609" y="401743"/>
        <a:ext cx="6371939" cy="803486"/>
      </dsp:txXfrm>
    </dsp:sp>
    <dsp:sp modelId="{B14C420C-29CD-704D-9FC6-C515D48C638E}">
      <dsp:nvSpPr>
        <dsp:cNvPr id="0" name=""/>
        <dsp:cNvSpPr/>
      </dsp:nvSpPr>
      <dsp:spPr>
        <a:xfrm>
          <a:off x="56430" y="301307"/>
          <a:ext cx="1004358" cy="10043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410F06-9E4B-8541-A573-2EFA45AB11CA}">
      <dsp:nvSpPr>
        <dsp:cNvPr id="0" name=""/>
        <dsp:cNvSpPr/>
      </dsp:nvSpPr>
      <dsp:spPr>
        <a:xfrm>
          <a:off x="850676" y="1606973"/>
          <a:ext cx="6079872" cy="803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767" tIns="86360" rIns="86360" bIns="86360" numCol="1" spcCol="1270" anchor="ctr" anchorCtr="0">
          <a:noAutofit/>
        </a:bodyPr>
        <a:lstStyle/>
        <a:p>
          <a:pPr marL="0" lvl="0" indent="0" algn="l" defTabSz="1511300" rtl="0">
            <a:lnSpc>
              <a:spcPct val="90000"/>
            </a:lnSpc>
            <a:spcBef>
              <a:spcPct val="0"/>
            </a:spcBef>
            <a:spcAft>
              <a:spcPct val="35000"/>
            </a:spcAft>
            <a:buNone/>
          </a:pPr>
          <a:r>
            <a:rPr lang="nb-NO" sz="3400" kern="1200">
              <a:latin typeface="Calibri" panose="020F0502020204030204" pitchFamily="34" charset="0"/>
              <a:ea typeface="Times New Roman" panose="02020603050405020304" pitchFamily="18" charset="0"/>
            </a:rPr>
            <a:t>Nøkkeltall</a:t>
          </a:r>
          <a:endParaRPr lang="nb-NO" sz="3400" kern="1200" dirty="0">
            <a:latin typeface="Calibri" panose="020F0502020204030204" pitchFamily="34" charset="0"/>
            <a:ea typeface="Times New Roman" panose="02020603050405020304" pitchFamily="18" charset="0"/>
          </a:endParaRPr>
        </a:p>
      </dsp:txBody>
      <dsp:txXfrm>
        <a:off x="850676" y="1606973"/>
        <a:ext cx="6079872" cy="803486"/>
      </dsp:txXfrm>
    </dsp:sp>
    <dsp:sp modelId="{7F5B0346-267B-8B43-B916-4DEEF9D29F30}">
      <dsp:nvSpPr>
        <dsp:cNvPr id="0" name=""/>
        <dsp:cNvSpPr/>
      </dsp:nvSpPr>
      <dsp:spPr>
        <a:xfrm>
          <a:off x="348497" y="1506537"/>
          <a:ext cx="1004358" cy="10043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865C51-6AF5-514F-BC7C-A2EB6F2B6D2F}">
      <dsp:nvSpPr>
        <dsp:cNvPr id="0" name=""/>
        <dsp:cNvSpPr/>
      </dsp:nvSpPr>
      <dsp:spPr>
        <a:xfrm>
          <a:off x="558609" y="2812203"/>
          <a:ext cx="6371939" cy="803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767" tIns="86360" rIns="86360" bIns="86360" numCol="1" spcCol="1270" anchor="ctr" anchorCtr="0">
          <a:noAutofit/>
        </a:bodyPr>
        <a:lstStyle/>
        <a:p>
          <a:pPr marL="0" lvl="0" indent="0" algn="l" defTabSz="1511300" rtl="0">
            <a:lnSpc>
              <a:spcPct val="90000"/>
            </a:lnSpc>
            <a:spcBef>
              <a:spcPct val="0"/>
            </a:spcBef>
            <a:spcAft>
              <a:spcPct val="35000"/>
            </a:spcAft>
            <a:buNone/>
          </a:pPr>
          <a:r>
            <a:rPr lang="nb-NO" sz="3400" kern="1200" dirty="0">
              <a:latin typeface="Calibri" panose="020F0502020204030204" pitchFamily="34" charset="0"/>
              <a:ea typeface="Times New Roman" panose="02020603050405020304" pitchFamily="18" charset="0"/>
            </a:rPr>
            <a:t>Forslag til tiltak fra topplederne</a:t>
          </a:r>
          <a:endParaRPr lang="nb-NO" sz="3400" b="1" kern="1200" dirty="0">
            <a:latin typeface="Calibri" panose="020F0502020204030204" pitchFamily="34" charset="0"/>
            <a:ea typeface="Times New Roman" panose="02020603050405020304" pitchFamily="18" charset="0"/>
          </a:endParaRPr>
        </a:p>
      </dsp:txBody>
      <dsp:txXfrm>
        <a:off x="558609" y="2812203"/>
        <a:ext cx="6371939" cy="803486"/>
      </dsp:txXfrm>
    </dsp:sp>
    <dsp:sp modelId="{1D8CB078-F31D-4848-AEE7-185B55094BF3}">
      <dsp:nvSpPr>
        <dsp:cNvPr id="0" name=""/>
        <dsp:cNvSpPr/>
      </dsp:nvSpPr>
      <dsp:spPr>
        <a:xfrm>
          <a:off x="56430" y="2711767"/>
          <a:ext cx="1004358" cy="10043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3385654E-F435-0C4F-86E1-FC78A9B650D6}" type="datetimeFigureOut">
              <a:rPr lang="nb-NO" smtClean="0"/>
              <a:t>11.10.2023</a:t>
            </a:fld>
            <a:endParaRPr lang="nb-NO"/>
          </a:p>
        </p:txBody>
      </p:sp>
      <p:sp>
        <p:nvSpPr>
          <p:cNvPr id="4" name="Plassholder for lysbilde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D0B70BD8-54C9-C641-AD1E-DA10341BE484}" type="slidenum">
              <a:rPr lang="nb-NO" smtClean="0"/>
              <a:t>‹#›</a:t>
            </a:fld>
            <a:endParaRPr lang="nb-NO"/>
          </a:p>
        </p:txBody>
      </p:sp>
    </p:spTree>
    <p:extLst>
      <p:ext uri="{BB962C8B-B14F-4D97-AF65-F5344CB8AC3E}">
        <p14:creationId xmlns:p14="http://schemas.microsoft.com/office/powerpoint/2010/main" val="342680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B70BD8-54C9-C641-AD1E-DA10341BE484}" type="slidenum">
              <a:rPr lang="nb-NO" smtClean="0"/>
              <a:t>3</a:t>
            </a:fld>
            <a:endParaRPr lang="nb-NO"/>
          </a:p>
        </p:txBody>
      </p:sp>
    </p:spTree>
    <p:extLst>
      <p:ext uri="{BB962C8B-B14F-4D97-AF65-F5344CB8AC3E}">
        <p14:creationId xmlns:p14="http://schemas.microsoft.com/office/powerpoint/2010/main" val="1114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Egne medarbeidere – Stolthet og engasjement for denne flotte næringen</a:t>
            </a:r>
          </a:p>
          <a:p>
            <a:pPr marL="171450" indent="-171450">
              <a:buFont typeface="Arial" panose="020B0604020202020204" pitchFamily="34" charset="0"/>
              <a:buChar char="•"/>
            </a:pPr>
            <a:r>
              <a:rPr lang="nb-NO" dirty="0"/>
              <a:t>Unge som skal velge yrke – Skal se at dette er en næring med et mangfold av muligheter, og en sterk vilje til å være en del av løsningen på klimakrisen</a:t>
            </a:r>
          </a:p>
          <a:p>
            <a:pPr marL="171450" indent="-171450">
              <a:buFont typeface="Arial" panose="020B0604020202020204" pitchFamily="34" charset="0"/>
              <a:buChar char="•"/>
            </a:pPr>
            <a:r>
              <a:rPr lang="nb-NO" dirty="0"/>
              <a:t>Rammesettere: Vi skal sørge for at de har nok KUNNSKAP om næringen, og at de føler TRYGGHET for at vi kan forvalte rammebetingelsene på en god måte</a:t>
            </a:r>
          </a:p>
        </p:txBody>
      </p:sp>
      <p:sp>
        <p:nvSpPr>
          <p:cNvPr id="4" name="Plassholder for lysbildenummer 3"/>
          <p:cNvSpPr>
            <a:spLocks noGrp="1"/>
          </p:cNvSpPr>
          <p:nvPr>
            <p:ph type="sldNum" sz="quarter" idx="5"/>
          </p:nvPr>
        </p:nvSpPr>
        <p:spPr/>
        <p:txBody>
          <a:bodyPr/>
          <a:lstStyle/>
          <a:p>
            <a:fld id="{D0B70BD8-54C9-C641-AD1E-DA10341BE484}" type="slidenum">
              <a:rPr lang="nb-NO" smtClean="0"/>
              <a:t>5</a:t>
            </a:fld>
            <a:endParaRPr lang="nb-NO"/>
          </a:p>
        </p:txBody>
      </p:sp>
    </p:spTree>
    <p:extLst>
      <p:ext uri="{BB962C8B-B14F-4D97-AF65-F5344CB8AC3E}">
        <p14:creationId xmlns:p14="http://schemas.microsoft.com/office/powerpoint/2010/main" val="180726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Møter og samlinger = i regi av SAMMEN2030, og arenaer der byggenæringen har deltatt og budskapene har blitt formidlet, som f eks Arendal, Det norske </a:t>
            </a:r>
            <a:r>
              <a:rPr lang="nb-NO" dirty="0" err="1"/>
              <a:t>byggemøtet</a:t>
            </a:r>
            <a:r>
              <a:rPr lang="nb-NO" dirty="0"/>
              <a:t> osv.</a:t>
            </a:r>
          </a:p>
        </p:txBody>
      </p:sp>
      <p:sp>
        <p:nvSpPr>
          <p:cNvPr id="4" name="Plassholder for lysbildenummer 3"/>
          <p:cNvSpPr>
            <a:spLocks noGrp="1"/>
          </p:cNvSpPr>
          <p:nvPr>
            <p:ph type="sldNum" sz="quarter" idx="5"/>
          </p:nvPr>
        </p:nvSpPr>
        <p:spPr/>
        <p:txBody>
          <a:bodyPr/>
          <a:lstStyle/>
          <a:p>
            <a:fld id="{D0B70BD8-54C9-C641-AD1E-DA10341BE484}" type="slidenum">
              <a:rPr lang="nb-NO" smtClean="0"/>
              <a:t>8</a:t>
            </a:fld>
            <a:endParaRPr lang="nb-NO"/>
          </a:p>
        </p:txBody>
      </p:sp>
    </p:spTree>
    <p:extLst>
      <p:ext uri="{BB962C8B-B14F-4D97-AF65-F5344CB8AC3E}">
        <p14:creationId xmlns:p14="http://schemas.microsoft.com/office/powerpoint/2010/main" val="378949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50BFE64-B39F-A147-87A8-544981E3CE58}" type="slidenum">
              <a:rPr lang="nb-NO" smtClean="0"/>
              <a:t>9</a:t>
            </a:fld>
            <a:endParaRPr lang="nb-NO" dirty="0"/>
          </a:p>
        </p:txBody>
      </p:sp>
    </p:spTree>
    <p:extLst>
      <p:ext uri="{BB962C8B-B14F-4D97-AF65-F5344CB8AC3E}">
        <p14:creationId xmlns:p14="http://schemas.microsoft.com/office/powerpoint/2010/main" val="360764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50BFE64-B39F-A147-87A8-544981E3CE58}" type="slidenum">
              <a:rPr lang="nb-NO" smtClean="0"/>
              <a:t>12</a:t>
            </a:fld>
            <a:endParaRPr lang="nb-NO" dirty="0"/>
          </a:p>
        </p:txBody>
      </p:sp>
    </p:spTree>
    <p:extLst>
      <p:ext uri="{BB962C8B-B14F-4D97-AF65-F5344CB8AC3E}">
        <p14:creationId xmlns:p14="http://schemas.microsoft.com/office/powerpoint/2010/main" val="363648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B70BD8-54C9-C641-AD1E-DA10341BE484}" type="slidenum">
              <a:rPr lang="nb-NO" smtClean="0"/>
              <a:t>13</a:t>
            </a:fld>
            <a:endParaRPr lang="nb-NO"/>
          </a:p>
        </p:txBody>
      </p:sp>
    </p:spTree>
    <p:extLst>
      <p:ext uri="{BB962C8B-B14F-4D97-AF65-F5344CB8AC3E}">
        <p14:creationId xmlns:p14="http://schemas.microsoft.com/office/powerpoint/2010/main" val="84304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nb-NO" sz="1400" dirty="0">
                <a:effectLst/>
                <a:latin typeface="Calibri" panose="020F0502020204030204" pitchFamily="34" charset="0"/>
                <a:ea typeface="Times New Roman" panose="02020603050405020304" pitchFamily="18" charset="0"/>
              </a:rPr>
              <a:t>Hva skal til for at byggenæringen skal nå målet om å redusere klimagassutslippene med 55% innen 2030?</a:t>
            </a:r>
          </a:p>
          <a:p>
            <a:pPr lvl="1"/>
            <a:r>
              <a:rPr lang="nb-NO" sz="1400" i="1" dirty="0">
                <a:latin typeface="Calibri" panose="020F0502020204030204" pitchFamily="34" charset="0"/>
                <a:ea typeface="Times New Roman" panose="02020603050405020304" pitchFamily="18" charset="0"/>
              </a:rPr>
              <a:t>Byggenæringen har stort forbedringspotensial </a:t>
            </a:r>
          </a:p>
          <a:p>
            <a:pPr lvl="1"/>
            <a:r>
              <a:rPr lang="nb-NO" sz="1400" i="1" dirty="0">
                <a:latin typeface="Calibri" panose="020F0502020204030204" pitchFamily="34" charset="0"/>
                <a:ea typeface="Times New Roman" panose="02020603050405020304" pitchFamily="18" charset="0"/>
              </a:rPr>
              <a:t>De store aktørene må lære bort metodikk og beste praksis til de mindre aktørene</a:t>
            </a:r>
          </a:p>
          <a:p>
            <a:pPr lvl="1"/>
            <a:r>
              <a:rPr lang="nb-NO" sz="1400" i="1" dirty="0">
                <a:effectLst/>
                <a:latin typeface="Calibri" panose="020F0502020204030204" pitchFamily="34" charset="0"/>
                <a:ea typeface="Times New Roman" panose="02020603050405020304" pitchFamily="18" charset="0"/>
              </a:rPr>
              <a:t>Kr</a:t>
            </a:r>
            <a:r>
              <a:rPr lang="nb-NO" sz="1400" i="1" dirty="0">
                <a:latin typeface="Calibri" panose="020F0502020204030204" pitchFamily="34" charset="0"/>
                <a:ea typeface="Times New Roman" panose="02020603050405020304" pitchFamily="18" charset="0"/>
              </a:rPr>
              <a:t>av er viktig for å oppnå resultater </a:t>
            </a:r>
          </a:p>
          <a:p>
            <a:pPr lvl="1"/>
            <a:r>
              <a:rPr lang="nb-NO" sz="1400" i="1" dirty="0">
                <a:effectLst/>
                <a:latin typeface="Calibri" panose="020F0502020204030204" pitchFamily="34" charset="0"/>
                <a:ea typeface="Times New Roman" panose="02020603050405020304" pitchFamily="18" charset="0"/>
              </a:rPr>
              <a:t>Kun de største aktørene er klare for EUs taksonomi </a:t>
            </a:r>
          </a:p>
          <a:p>
            <a:pPr lvl="1"/>
            <a:r>
              <a:rPr lang="nb-NO" sz="1400" dirty="0">
                <a:latin typeface="Calibri" panose="020F0502020204030204" pitchFamily="34" charset="0"/>
                <a:ea typeface="Times New Roman" panose="02020603050405020304" pitchFamily="18" charset="0"/>
              </a:rPr>
              <a:t>Talsperson? </a:t>
            </a:r>
            <a:endParaRPr lang="nb-NO" sz="1400" dirty="0">
              <a:effectLst/>
              <a:latin typeface="Calibri" panose="020F0502020204030204" pitchFamily="34" charset="0"/>
              <a:ea typeface="Times New Roman" panose="02020603050405020304" pitchFamily="18" charset="0"/>
            </a:endParaRPr>
          </a:p>
          <a:p>
            <a:endParaRPr lang="nb-NO" dirty="0"/>
          </a:p>
        </p:txBody>
      </p:sp>
      <p:sp>
        <p:nvSpPr>
          <p:cNvPr id="4" name="Slide Number Placeholder 3"/>
          <p:cNvSpPr>
            <a:spLocks noGrp="1"/>
          </p:cNvSpPr>
          <p:nvPr>
            <p:ph type="sldNum" sz="quarter" idx="5"/>
          </p:nvPr>
        </p:nvSpPr>
        <p:spPr/>
        <p:txBody>
          <a:bodyPr/>
          <a:lstStyle/>
          <a:p>
            <a:fld id="{D0B70BD8-54C9-C641-AD1E-DA10341BE484}" type="slidenum">
              <a:rPr lang="nb-NO" smtClean="0"/>
              <a:t>17</a:t>
            </a:fld>
            <a:endParaRPr lang="nb-NO"/>
          </a:p>
        </p:txBody>
      </p:sp>
    </p:spTree>
    <p:extLst>
      <p:ext uri="{BB962C8B-B14F-4D97-AF65-F5344CB8AC3E}">
        <p14:creationId xmlns:p14="http://schemas.microsoft.com/office/powerpoint/2010/main" val="2518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Calibri" panose="020F0502020204030204" pitchFamily="34" charset="0"/>
                <a:ea typeface="Georgia" panose="02040502050405020303" pitchFamily="18" charset="0"/>
              </a:rPr>
              <a:t>RIF mottok i september en internasjonale pris fra FIDIC på vegne av SAMMEN 2030 initiativet for «Best Industry </a:t>
            </a:r>
            <a:r>
              <a:rPr lang="nb-NO" sz="1200" dirty="0" err="1">
                <a:latin typeface="Calibri" panose="020F0502020204030204" pitchFamily="34" charset="0"/>
                <a:ea typeface="Georgia" panose="02040502050405020303" pitchFamily="18" charset="0"/>
              </a:rPr>
              <a:t>colloboration</a:t>
            </a:r>
            <a:r>
              <a:rPr lang="nb-NO" sz="1200" dirty="0">
                <a:latin typeface="Calibri" panose="020F0502020204030204" pitchFamily="34" charset="0"/>
                <a:ea typeface="Georgia" panose="02040502050405020303"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Calibri" panose="020F0502020204030204" pitchFamily="34" charset="0"/>
                <a:ea typeface="Georgia" panose="02040502050405020303" pitchFamily="18" charset="0"/>
              </a:rPr>
              <a:t>En svært overaskende og hyggelig pris som alle i salen kan være stolte av.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Calibri" panose="020F0502020204030204" pitchFamily="34" charset="0"/>
                <a:ea typeface="Georgia" panose="02040502050405020303" pitchFamily="18" charset="0"/>
              </a:rPr>
              <a:t>Det ble bla. vektlagt etableringen av god </a:t>
            </a:r>
            <a:r>
              <a:rPr lang="nb-NO" sz="1200" noProof="0" dirty="0">
                <a:latin typeface="Calibri" panose="020F0502020204030204" pitchFamily="34" charset="0"/>
                <a:ea typeface="Georgia" panose="02040502050405020303" pitchFamily="18" charset="0"/>
              </a:rPr>
              <a:t>møteplasser</a:t>
            </a:r>
            <a:r>
              <a:rPr lang="nb-NO" sz="1200" dirty="0">
                <a:latin typeface="Calibri" panose="020F0502020204030204" pitchFamily="34" charset="0"/>
                <a:ea typeface="Georgia" panose="02040502050405020303" pitchFamily="18" charset="0"/>
              </a:rPr>
              <a:t> der ledere, kommunikasjonsansvarlige og unge talenter på tvers av hele </a:t>
            </a:r>
            <a:r>
              <a:rPr lang="nn-NO" sz="1200" dirty="0">
                <a:latin typeface="Calibri" panose="020F0502020204030204" pitchFamily="34" charset="0"/>
                <a:ea typeface="Georgia" panose="02040502050405020303" pitchFamily="18" charset="0"/>
              </a:rPr>
              <a:t>verdikjedene deltar. Videre at vi har klart å samle oss om felles</a:t>
            </a:r>
            <a:r>
              <a:rPr lang="nb-NO" sz="1200" dirty="0">
                <a:latin typeface="Calibri" panose="020F0502020204030204" pitchFamily="34" charset="0"/>
                <a:ea typeface="Georgia" panose="02040502050405020303" pitchFamily="18" charset="0"/>
              </a:rPr>
              <a:t> mål og budskap for å styrke næringens attraktivitet, konkurransekraft og </a:t>
            </a:r>
            <a:r>
              <a:rPr lang="nb-NO" sz="1200">
                <a:latin typeface="Calibri" panose="020F0502020204030204" pitchFamily="34" charset="0"/>
                <a:ea typeface="Georgia" panose="02040502050405020303" pitchFamily="18" charset="0"/>
              </a:rPr>
              <a:t>felles samfunnsansvar - og </a:t>
            </a:r>
            <a:r>
              <a:rPr lang="nb-NO" sz="1200" dirty="0">
                <a:latin typeface="Calibri" panose="020F0502020204030204" pitchFamily="34" charset="0"/>
                <a:ea typeface="Georgia" panose="02040502050405020303" pitchFamily="18" charset="0"/>
              </a:rPr>
              <a:t>da spesielt når det gjelder bærekraft og klima. </a:t>
            </a:r>
          </a:p>
          <a:p>
            <a:endParaRPr lang="nb-NO" dirty="0"/>
          </a:p>
        </p:txBody>
      </p:sp>
      <p:sp>
        <p:nvSpPr>
          <p:cNvPr id="4" name="Plassholder for lysbildenummer 3"/>
          <p:cNvSpPr>
            <a:spLocks noGrp="1"/>
          </p:cNvSpPr>
          <p:nvPr>
            <p:ph type="sldNum" sz="quarter" idx="5"/>
          </p:nvPr>
        </p:nvSpPr>
        <p:spPr/>
        <p:txBody>
          <a:bodyPr/>
          <a:lstStyle/>
          <a:p>
            <a:fld id="{D0B70BD8-54C9-C641-AD1E-DA10341BE484}" type="slidenum">
              <a:rPr lang="nb-NO" smtClean="0"/>
              <a:t>18</a:t>
            </a:fld>
            <a:endParaRPr lang="nb-NO"/>
          </a:p>
        </p:txBody>
      </p:sp>
    </p:spTree>
    <p:extLst>
      <p:ext uri="{BB962C8B-B14F-4D97-AF65-F5344CB8AC3E}">
        <p14:creationId xmlns:p14="http://schemas.microsoft.com/office/powerpoint/2010/main" val="130090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26585E-62CE-8F08-A0D3-1DE18023BD5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45B0D73-E529-BFCA-2EED-1C3D9CC23F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EB0FA16-26F4-6F2D-8CD5-0B8CF86B6B68}"/>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5" name="Plassholder for bunntekst 4">
            <a:extLst>
              <a:ext uri="{FF2B5EF4-FFF2-40B4-BE49-F238E27FC236}">
                <a16:creationId xmlns:a16="http://schemas.microsoft.com/office/drawing/2014/main" id="{9BC6FCE4-3FBC-CDFE-ACB4-93C47839DB8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0EBB2C8-E5B9-0561-D231-1081A2C007EC}"/>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265981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5C7B9-C21D-3667-10F9-D7B5FD96830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F9A1D26-F3EA-8994-F660-EBA9562E390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19E60FF-92DF-E9B5-977B-16B37A75F3AD}"/>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5" name="Plassholder for bunntekst 4">
            <a:extLst>
              <a:ext uri="{FF2B5EF4-FFF2-40B4-BE49-F238E27FC236}">
                <a16:creationId xmlns:a16="http://schemas.microsoft.com/office/drawing/2014/main" id="{2B68EAFC-2A1F-4C7E-0D4F-B6DCA40B805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6B0EC34-A6F1-FD1B-4ABF-B77A85A25715}"/>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174702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9931353-B34A-1C96-5DDA-0505B7F157A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59F6085-3945-4323-E135-8A17B6CC9A18}"/>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F9B610E-416E-665B-D566-C03B754F003B}"/>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5" name="Plassholder for bunntekst 4">
            <a:extLst>
              <a:ext uri="{FF2B5EF4-FFF2-40B4-BE49-F238E27FC236}">
                <a16:creationId xmlns:a16="http://schemas.microsoft.com/office/drawing/2014/main" id="{9DD16D52-E59F-D9B4-328E-D4D98E112B1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9DE4565-FFAA-1DEF-7C63-E1783D269940}"/>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2252193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ABA848-76AC-5546-AD89-9387A0A210A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DE76CC5-9DA0-1F46-B90D-6EE087606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F1320D2-0F6D-5048-A191-5F9B251E0F17}"/>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5" name="Plassholder for bunntekst 4">
            <a:extLst>
              <a:ext uri="{FF2B5EF4-FFF2-40B4-BE49-F238E27FC236}">
                <a16:creationId xmlns:a16="http://schemas.microsoft.com/office/drawing/2014/main" id="{53AF617A-A96E-D244-8F17-416639D30A8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871C211-5926-8748-9DFA-DA5281D6A9E7}"/>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1088519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630CB0-E340-9249-A5C8-06214E099A6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2BB5E87-24EB-7145-8C02-0396A356666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F80DE1-CAE2-B947-9ACD-D0A81CC2DCB1}"/>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5" name="Plassholder for bunntekst 4">
            <a:extLst>
              <a:ext uri="{FF2B5EF4-FFF2-40B4-BE49-F238E27FC236}">
                <a16:creationId xmlns:a16="http://schemas.microsoft.com/office/drawing/2014/main" id="{CDE5EBED-8802-3446-8AEB-5B813ECFC86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4335FE0-ED76-1E4D-B075-E927498EA363}"/>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4100392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9E397E-55CA-4D43-AAD6-6C7DB489E7B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0FE51E3-4CD5-464D-BE6E-DB43AD7E8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C4E1D72-FFF2-7F40-A50C-64370D8B7FEE}"/>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5" name="Plassholder for bunntekst 4">
            <a:extLst>
              <a:ext uri="{FF2B5EF4-FFF2-40B4-BE49-F238E27FC236}">
                <a16:creationId xmlns:a16="http://schemas.microsoft.com/office/drawing/2014/main" id="{FF3720BD-1A45-D949-A5A2-569CCEC8088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8033217-42A0-704E-94A0-ADB97088703D}"/>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312317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FBF8C9-9015-5846-9E5E-7D5FC50F458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8D79EB0-DD5D-4940-9F47-DB917A7E559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549906-051C-D44E-823F-EB491D50C02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9A7E256-30A7-FE42-BB33-89784A68F9D4}"/>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6" name="Plassholder for bunntekst 5">
            <a:extLst>
              <a:ext uri="{FF2B5EF4-FFF2-40B4-BE49-F238E27FC236}">
                <a16:creationId xmlns:a16="http://schemas.microsoft.com/office/drawing/2014/main" id="{4051305E-E2EE-164B-A90A-83F7B76A711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4D9463A-3653-A24C-9818-2A32C754348A}"/>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612710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EAEF4B-6FF4-0047-A065-61F83AABE87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25AC816-D9D3-F94A-9BDF-8D71C6C2E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3708F5B-A80A-774D-B490-5A6F672FCD4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8CE73DA-6E9B-6942-B636-B4907CDB8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B47E184-3BFB-8D49-9707-412151A2A3F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AE421F2-BDDA-2E46-9171-9B7734F556A9}"/>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8" name="Plassholder for bunntekst 7">
            <a:extLst>
              <a:ext uri="{FF2B5EF4-FFF2-40B4-BE49-F238E27FC236}">
                <a16:creationId xmlns:a16="http://schemas.microsoft.com/office/drawing/2014/main" id="{437E2693-7149-9243-8101-E4CCB563C6C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71F472A-ACAB-D94E-BEE0-BB35F7737485}"/>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3589264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56ED61-01FE-9C4A-A188-AC4BC92A5C4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7863B25-34A4-8741-9520-DFC83D1ABFD6}"/>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4" name="Plassholder for bunntekst 3">
            <a:extLst>
              <a:ext uri="{FF2B5EF4-FFF2-40B4-BE49-F238E27FC236}">
                <a16:creationId xmlns:a16="http://schemas.microsoft.com/office/drawing/2014/main" id="{784FB7F8-3DC7-A54F-8005-B045EB5CF73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CF593CD-365E-FD42-8931-61560CE46679}"/>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925800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9143F69-4E35-F346-891B-540DCDD6B921}"/>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3" name="Plassholder for bunntekst 2">
            <a:extLst>
              <a:ext uri="{FF2B5EF4-FFF2-40B4-BE49-F238E27FC236}">
                <a16:creationId xmlns:a16="http://schemas.microsoft.com/office/drawing/2014/main" id="{B2BAC1B1-C140-4A4C-B793-C1F75F9799D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7847B13-30BC-4E4B-9E1B-CADF362F8E77}"/>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3832586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5A60E9-EFA7-F84B-A87D-B8B6B280B3A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6613183-87B9-274A-9D7C-245456512B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A62519B-E660-1B4C-B3CF-9799B3617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C9555D1-B7ED-344F-B6CE-61F3C16CEEB3}"/>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6" name="Plassholder for bunntekst 5">
            <a:extLst>
              <a:ext uri="{FF2B5EF4-FFF2-40B4-BE49-F238E27FC236}">
                <a16:creationId xmlns:a16="http://schemas.microsoft.com/office/drawing/2014/main" id="{44BF12C9-BE3F-5448-A873-98AF6698CF7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3A08CD-30C5-B240-8D42-FA9855078F9A}"/>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146666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20468D-3886-FCCC-142A-2EFEAE8FD64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5998B8E-8295-99C0-BA72-735298EDC1B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55EA53E-17F4-A05F-77D1-35EA31B833C9}"/>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5" name="Plassholder for bunntekst 4">
            <a:extLst>
              <a:ext uri="{FF2B5EF4-FFF2-40B4-BE49-F238E27FC236}">
                <a16:creationId xmlns:a16="http://schemas.microsoft.com/office/drawing/2014/main" id="{FA308E69-60D4-F649-1CD6-49D5F70C8C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82DEEE2-B88E-C9AF-5F3E-89BF4EB3B659}"/>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1307441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84ECC6-EC4F-934B-87D7-32229203372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7C9C86F-DA3D-FE41-B0C6-21C66FDCA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10B4319-B2C0-9B44-BFE0-5826A69E9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C6EB265-45FB-FE46-A4F7-2B664A6DD63F}"/>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6" name="Plassholder for bunntekst 5">
            <a:extLst>
              <a:ext uri="{FF2B5EF4-FFF2-40B4-BE49-F238E27FC236}">
                <a16:creationId xmlns:a16="http://schemas.microsoft.com/office/drawing/2014/main" id="{B63F61EC-A530-214C-AA94-BD27D270ACF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C3C5DA7-EC0E-3941-907C-6B0D4A66BD32}"/>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843496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AAEE64-45A4-3849-9105-AA9B4CBFA8A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5A207E6-8D57-3845-8187-9E901B62C76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CF93670-5748-424F-B222-6630AFDDD4F4}"/>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5" name="Plassholder for bunntekst 4">
            <a:extLst>
              <a:ext uri="{FF2B5EF4-FFF2-40B4-BE49-F238E27FC236}">
                <a16:creationId xmlns:a16="http://schemas.microsoft.com/office/drawing/2014/main" id="{0FBD23EC-277C-6B49-AC2E-8D135E1545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2D3B4BE-57C8-3B4C-87D2-8A4E6DBAA0A2}"/>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4118223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4834B28-76DA-524C-AE12-D60D71406FA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9F46968-BC5E-654F-AFE1-74A9FE94712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042ED42-70FC-5B47-A505-ADF5D1337779}"/>
              </a:ext>
            </a:extLst>
          </p:cNvPr>
          <p:cNvSpPr>
            <a:spLocks noGrp="1"/>
          </p:cNvSpPr>
          <p:nvPr>
            <p:ph type="dt" sz="half" idx="10"/>
          </p:nvPr>
        </p:nvSpPr>
        <p:spPr/>
        <p:txBody>
          <a:bodyPr/>
          <a:lstStyle/>
          <a:p>
            <a:fld id="{19AE2093-25F2-A944-9863-5C76B3556167}" type="datetimeFigureOut">
              <a:rPr lang="nb-NO" smtClean="0"/>
              <a:t>11.10.2023</a:t>
            </a:fld>
            <a:endParaRPr lang="nb-NO"/>
          </a:p>
        </p:txBody>
      </p:sp>
      <p:sp>
        <p:nvSpPr>
          <p:cNvPr id="5" name="Plassholder for bunntekst 4">
            <a:extLst>
              <a:ext uri="{FF2B5EF4-FFF2-40B4-BE49-F238E27FC236}">
                <a16:creationId xmlns:a16="http://schemas.microsoft.com/office/drawing/2014/main" id="{8CC22A88-8F99-6145-B8BD-65A6D384BE6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D5F1ADF-5E3A-6142-A2EF-3E31962F31A4}"/>
              </a:ext>
            </a:extLst>
          </p:cNvPr>
          <p:cNvSpPr>
            <a:spLocks noGrp="1"/>
          </p:cNvSpPr>
          <p:nvPr>
            <p:ph type="sldNum" sz="quarter" idx="12"/>
          </p:nvPr>
        </p:nvSpPr>
        <p:spPr/>
        <p:txBody>
          <a:bodyPr/>
          <a:lstStyle/>
          <a:p>
            <a:fld id="{6F2293A5-BBFF-6A4A-845E-87E262E178E3}" type="slidenum">
              <a:rPr lang="nb-NO" smtClean="0"/>
              <a:t>‹#›</a:t>
            </a:fld>
            <a:endParaRPr lang="nb-NO"/>
          </a:p>
        </p:txBody>
      </p:sp>
    </p:spTree>
    <p:extLst>
      <p:ext uri="{BB962C8B-B14F-4D97-AF65-F5344CB8AC3E}">
        <p14:creationId xmlns:p14="http://schemas.microsoft.com/office/powerpoint/2010/main" val="265905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431926-54E1-09BB-274B-99ED2088EAB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F9740F8-8FBC-609D-1589-08336FF73D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C96C084-1FA1-D7E4-1757-BD7FE57C1497}"/>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5" name="Plassholder for bunntekst 4">
            <a:extLst>
              <a:ext uri="{FF2B5EF4-FFF2-40B4-BE49-F238E27FC236}">
                <a16:creationId xmlns:a16="http://schemas.microsoft.com/office/drawing/2014/main" id="{4E113DBD-21CA-87C4-D54A-4D8E4D277F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6F9C9CC-4256-8366-C66A-091ACFE36120}"/>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147228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944345-B159-0125-7F01-03425E25459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E3ADBCE-EE1D-1480-06E0-A695CCD58EE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2EE7CBE-F0BF-09E2-D234-3872FEB9F07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0AA033B-273E-0486-B5C3-50A76F445543}"/>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6" name="Plassholder for bunntekst 5">
            <a:extLst>
              <a:ext uri="{FF2B5EF4-FFF2-40B4-BE49-F238E27FC236}">
                <a16:creationId xmlns:a16="http://schemas.microsoft.com/office/drawing/2014/main" id="{D1F886DE-6042-6861-3841-94B3414AF34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98AEA02-36FC-EE85-C185-446B070EB2C3}"/>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328204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1121A0-6E3F-D088-6F8B-F191C67687F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CBC0FC9-854A-E051-B0AB-B1DB6A197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9723D73-6FBB-ED0B-2BE1-151EFDF87CB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16BD838-3B28-16DC-1B7F-D496B645D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48F6DB7-7BCB-ED1B-4103-B180EF8F053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5C5964C-2D7A-BD59-E1E3-C6CA4F5C7863}"/>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8" name="Plassholder for bunntekst 7">
            <a:extLst>
              <a:ext uri="{FF2B5EF4-FFF2-40B4-BE49-F238E27FC236}">
                <a16:creationId xmlns:a16="http://schemas.microsoft.com/office/drawing/2014/main" id="{3C26776D-7585-E913-46CE-3C5E02B0C73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8AE2767-293C-932F-0957-3038F3214EAE}"/>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176801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E832CD-7C62-1950-77DF-2D7F71F099A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EF196BC-B174-9521-87B6-7E95EEF96943}"/>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4" name="Plassholder for bunntekst 3">
            <a:extLst>
              <a:ext uri="{FF2B5EF4-FFF2-40B4-BE49-F238E27FC236}">
                <a16:creationId xmlns:a16="http://schemas.microsoft.com/office/drawing/2014/main" id="{423A6D7A-5EF2-DF99-4755-76183A05039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0AE3148-D751-88CC-A94F-64A33053C9B2}"/>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283882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3037BAA-8B46-F0A2-93C0-B5533F471984}"/>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3" name="Plassholder for bunntekst 2">
            <a:extLst>
              <a:ext uri="{FF2B5EF4-FFF2-40B4-BE49-F238E27FC236}">
                <a16:creationId xmlns:a16="http://schemas.microsoft.com/office/drawing/2014/main" id="{CCEBA39F-AC97-14D7-2A49-4FF84DA7107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176B8D9-4A29-D006-4D8F-CAF24FF35747}"/>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202777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11E99F-3B86-FED3-EFB1-CDEFE299A50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872BF65-832D-8534-A965-200695640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3E4C1A7-E45B-3AE9-7029-EBFD3203A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9F91F8-D2E9-0FB8-3462-9A57009B6273}"/>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6" name="Plassholder for bunntekst 5">
            <a:extLst>
              <a:ext uri="{FF2B5EF4-FFF2-40B4-BE49-F238E27FC236}">
                <a16:creationId xmlns:a16="http://schemas.microsoft.com/office/drawing/2014/main" id="{9533CC5A-FB62-8095-6529-2CBA4503965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3E28B70-26DD-4FEA-5B4E-CC60D8C8716F}"/>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148937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E76697-D2DA-45ED-DAD0-114B1EBB21A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3D140B2-35C3-2704-FCB2-3EC99EBD99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C6A6D9C-4198-015D-555E-D5D3B668D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277FC2E-6632-FCDC-4CA5-FFB0D63DAD7C}"/>
              </a:ext>
            </a:extLst>
          </p:cNvPr>
          <p:cNvSpPr>
            <a:spLocks noGrp="1"/>
          </p:cNvSpPr>
          <p:nvPr>
            <p:ph type="dt" sz="half" idx="10"/>
          </p:nvPr>
        </p:nvSpPr>
        <p:spPr/>
        <p:txBody>
          <a:bodyPr/>
          <a:lstStyle/>
          <a:p>
            <a:fld id="{F0F58CC6-D638-C448-A6C6-21FCE0BC76A5}" type="datetimeFigureOut">
              <a:rPr lang="nb-NO" smtClean="0"/>
              <a:t>11.10.2023</a:t>
            </a:fld>
            <a:endParaRPr lang="nb-NO"/>
          </a:p>
        </p:txBody>
      </p:sp>
      <p:sp>
        <p:nvSpPr>
          <p:cNvPr id="6" name="Plassholder for bunntekst 5">
            <a:extLst>
              <a:ext uri="{FF2B5EF4-FFF2-40B4-BE49-F238E27FC236}">
                <a16:creationId xmlns:a16="http://schemas.microsoft.com/office/drawing/2014/main" id="{EDFC8758-C579-F6D9-B49B-0248EF865D1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C11CB6A-4361-7072-B3EB-DD55C9239481}"/>
              </a:ext>
            </a:extLst>
          </p:cNvPr>
          <p:cNvSpPr>
            <a:spLocks noGrp="1"/>
          </p:cNvSpPr>
          <p:nvPr>
            <p:ph type="sldNum" sz="quarter" idx="12"/>
          </p:nvPr>
        </p:nvSpPr>
        <p:spPr/>
        <p:txBody>
          <a:bodyPr/>
          <a:lstStyle/>
          <a:p>
            <a:fld id="{5F25DEEF-0F7A-C24F-8811-844ABA47CBCC}" type="slidenum">
              <a:rPr lang="nb-NO" smtClean="0"/>
              <a:t>‹#›</a:t>
            </a:fld>
            <a:endParaRPr lang="nb-NO"/>
          </a:p>
        </p:txBody>
      </p:sp>
    </p:spTree>
    <p:extLst>
      <p:ext uri="{BB962C8B-B14F-4D97-AF65-F5344CB8AC3E}">
        <p14:creationId xmlns:p14="http://schemas.microsoft.com/office/powerpoint/2010/main" val="141043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BB45CE0-6528-973F-6043-2028C3929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D19FF35-463E-DC56-23AE-D5F0FCCBF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48C1E82-2F5B-C823-0FF2-A79D799AB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58CC6-D638-C448-A6C6-21FCE0BC76A5}" type="datetimeFigureOut">
              <a:rPr lang="nb-NO" smtClean="0"/>
              <a:t>11.10.2023</a:t>
            </a:fld>
            <a:endParaRPr lang="nb-NO"/>
          </a:p>
        </p:txBody>
      </p:sp>
      <p:sp>
        <p:nvSpPr>
          <p:cNvPr id="5" name="Plassholder for bunntekst 4">
            <a:extLst>
              <a:ext uri="{FF2B5EF4-FFF2-40B4-BE49-F238E27FC236}">
                <a16:creationId xmlns:a16="http://schemas.microsoft.com/office/drawing/2014/main" id="{A3663766-7685-0C10-5AA2-595F1A0B9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524DB19-C1CF-DD27-C0C6-0ED754847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5DEEF-0F7A-C24F-8811-844ABA47CBCC}" type="slidenum">
              <a:rPr lang="nb-NO" smtClean="0"/>
              <a:t>‹#›</a:t>
            </a:fld>
            <a:endParaRPr lang="nb-NO"/>
          </a:p>
        </p:txBody>
      </p:sp>
    </p:spTree>
    <p:extLst>
      <p:ext uri="{BB962C8B-B14F-4D97-AF65-F5344CB8AC3E}">
        <p14:creationId xmlns:p14="http://schemas.microsoft.com/office/powerpoint/2010/main" val="160924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7C45C37-2C38-2A4E-8700-E79849D646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800EF87-AD24-8E4C-823C-2B1C71880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37BEBF-FFFE-624A-9AED-87E61AB10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E2093-25F2-A944-9863-5C76B3556167}" type="datetimeFigureOut">
              <a:rPr lang="nb-NO" smtClean="0"/>
              <a:t>11.10.2023</a:t>
            </a:fld>
            <a:endParaRPr lang="nb-NO"/>
          </a:p>
        </p:txBody>
      </p:sp>
      <p:sp>
        <p:nvSpPr>
          <p:cNvPr id="5" name="Plassholder for bunntekst 4">
            <a:extLst>
              <a:ext uri="{FF2B5EF4-FFF2-40B4-BE49-F238E27FC236}">
                <a16:creationId xmlns:a16="http://schemas.microsoft.com/office/drawing/2014/main" id="{FCB39DE9-D4C9-C043-8B84-C80C7C5DC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1433338-1EC8-5745-BB94-AF0F41FBA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293A5-BBFF-6A4A-845E-87E262E178E3}" type="slidenum">
              <a:rPr lang="nb-NO" smtClean="0"/>
              <a:t>‹#›</a:t>
            </a:fld>
            <a:endParaRPr lang="nb-NO"/>
          </a:p>
        </p:txBody>
      </p:sp>
    </p:spTree>
    <p:extLst>
      <p:ext uri="{BB962C8B-B14F-4D97-AF65-F5344CB8AC3E}">
        <p14:creationId xmlns:p14="http://schemas.microsoft.com/office/powerpoint/2010/main" val="9901205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19D82F36-CB4B-4DC4-1D38-168C48DD264B}"/>
              </a:ext>
            </a:extLst>
          </p:cNvPr>
          <p:cNvSpPr>
            <a:spLocks noGrp="1"/>
          </p:cNvSpPr>
          <p:nvPr>
            <p:ph type="ctrTitle"/>
          </p:nvPr>
        </p:nvSpPr>
        <p:spPr>
          <a:xfrm>
            <a:off x="1127208" y="857251"/>
            <a:ext cx="4747280" cy="3098061"/>
          </a:xfrm>
        </p:spPr>
        <p:txBody>
          <a:bodyPr anchor="b">
            <a:normAutofit/>
          </a:bodyPr>
          <a:lstStyle/>
          <a:p>
            <a:pPr algn="l"/>
            <a:r>
              <a:rPr lang="nb-NO" sz="3000" b="0" i="0" u="none" strike="noStrike">
                <a:solidFill>
                  <a:srgbClr val="FFFFFF"/>
                </a:solidFill>
                <a:effectLst/>
                <a:latin typeface="Calibri" panose="020F0502020204030204" pitchFamily="34" charset="0"/>
              </a:rPr>
              <a:t>Kommunikasjonsarbeidet: </a:t>
            </a:r>
            <a:br>
              <a:rPr lang="nb-NO" sz="3000" b="0" i="0" u="none" strike="noStrike">
                <a:solidFill>
                  <a:srgbClr val="FFFFFF"/>
                </a:solidFill>
                <a:effectLst/>
                <a:latin typeface="Calibri" panose="020F0502020204030204" pitchFamily="34" charset="0"/>
              </a:rPr>
            </a:br>
            <a:r>
              <a:rPr lang="nb-NO" sz="3000" b="0" i="0" u="none" strike="noStrike">
                <a:solidFill>
                  <a:srgbClr val="FFFFFF"/>
                </a:solidFill>
                <a:effectLst/>
                <a:latin typeface="Calibri" panose="020F0502020204030204" pitchFamily="34" charset="0"/>
              </a:rPr>
              <a:t>Hvordan har det gått, og hva har vi fått til?</a:t>
            </a:r>
            <a:br>
              <a:rPr lang="nb-NO" sz="3000" b="0" i="0" u="none" strike="noStrike">
                <a:solidFill>
                  <a:srgbClr val="FFFFFF"/>
                </a:solidFill>
                <a:effectLst/>
                <a:latin typeface="Calibri" panose="020F0502020204030204" pitchFamily="34" charset="0"/>
              </a:rPr>
            </a:br>
            <a:endParaRPr lang="nb-NO" sz="3000">
              <a:solidFill>
                <a:srgbClr val="FFFFFF"/>
              </a:solidFill>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5">
            <a:extLst>
              <a:ext uri="{FF2B5EF4-FFF2-40B4-BE49-F238E27FC236}">
                <a16:creationId xmlns:a16="http://schemas.microsoft.com/office/drawing/2014/main" id="{2FAF1B78-E72C-26B5-A97B-9F53193CF5B2}"/>
              </a:ext>
            </a:extLst>
          </p:cNvPr>
          <p:cNvSpPr>
            <a:spLocks noGrp="1"/>
          </p:cNvSpPr>
          <p:nvPr>
            <p:ph type="subTitle" idx="1"/>
          </p:nvPr>
        </p:nvSpPr>
        <p:spPr>
          <a:xfrm>
            <a:off x="1127208" y="4756265"/>
            <a:ext cx="4393278" cy="1244483"/>
          </a:xfrm>
        </p:spPr>
        <p:txBody>
          <a:bodyPr anchor="t">
            <a:normAutofit/>
          </a:bodyPr>
          <a:lstStyle/>
          <a:p>
            <a:pPr marL="0" indent="0" algn="l">
              <a:buNone/>
            </a:pPr>
            <a:r>
              <a:rPr lang="nb-NO" sz="1300">
                <a:solidFill>
                  <a:srgbClr val="FFFFFF"/>
                </a:solidFill>
              </a:rPr>
              <a:t>Kommunikasjonsgruppen: </a:t>
            </a:r>
            <a:br>
              <a:rPr lang="nb-NO" sz="1300">
                <a:solidFill>
                  <a:srgbClr val="FFFFFF"/>
                </a:solidFill>
              </a:rPr>
            </a:br>
            <a:endParaRPr lang="nb-NO" sz="1300">
              <a:solidFill>
                <a:srgbClr val="FFFFFF"/>
              </a:solidFill>
            </a:endParaRPr>
          </a:p>
          <a:p>
            <a:pPr marL="0" indent="0" algn="l">
              <a:buNone/>
            </a:pPr>
            <a:r>
              <a:rPr lang="nb-NO" sz="1300">
                <a:solidFill>
                  <a:srgbClr val="FFFFFF"/>
                </a:solidFill>
              </a:rPr>
              <a:t>Hege Njå Bjørkmann, Knut Ekern, Christian Altmann, Hege-Lill Asp, Ole Kristian Lunde, Kjell Kvarekvål, Trond Cornelius Brekke, Geir Lindhjem og Roger Solheim</a:t>
            </a:r>
          </a:p>
          <a:p>
            <a:pPr algn="l"/>
            <a:endParaRPr lang="nb-NO" sz="1300">
              <a:solidFill>
                <a:srgbClr val="FFFFFF"/>
              </a:solidFill>
            </a:endParaRPr>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e 2">
            <a:extLst>
              <a:ext uri="{FF2B5EF4-FFF2-40B4-BE49-F238E27FC236}">
                <a16:creationId xmlns:a16="http://schemas.microsoft.com/office/drawing/2014/main" id="{2ECFFCB1-3430-95D0-AA5C-219F434D85C1}"/>
              </a:ext>
            </a:extLst>
          </p:cNvPr>
          <p:cNvPicPr>
            <a:picLocks noChangeAspect="1"/>
          </p:cNvPicPr>
          <p:nvPr/>
        </p:nvPicPr>
        <p:blipFill>
          <a:blip r:embed="rId2"/>
          <a:stretch>
            <a:fillRect/>
          </a:stretch>
        </p:blipFill>
        <p:spPr>
          <a:xfrm>
            <a:off x="6920559" y="2577252"/>
            <a:ext cx="3737164" cy="1717783"/>
          </a:xfrm>
          <a:prstGeom prst="rect">
            <a:avLst/>
          </a:prstGeom>
        </p:spPr>
      </p:pic>
    </p:spTree>
    <p:extLst>
      <p:ext uri="{BB962C8B-B14F-4D97-AF65-F5344CB8AC3E}">
        <p14:creationId xmlns:p14="http://schemas.microsoft.com/office/powerpoint/2010/main" val="289480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1CB71-6C6F-F7D0-DF5D-ED680BFA4A36}"/>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nb-NO" sz="2400" dirty="0">
                <a:latin typeface="Calibri" panose="020F0502020204030204" pitchFamily="34" charset="0"/>
                <a:cs typeface="Arial" panose="020B0604020202020204" pitchFamily="34" charset="0"/>
              </a:rPr>
              <a:t>Byggenæringen er avgjørende for å nå Norges klimamål</a:t>
            </a:r>
            <a:br>
              <a:rPr lang="nb-NO" sz="2400" dirty="0">
                <a:latin typeface="Calibri" panose="020F0502020204030204" pitchFamily="34" charset="0"/>
                <a:cs typeface="Arial" panose="020B0604020202020204" pitchFamily="34" charset="0"/>
              </a:rPr>
            </a:br>
            <a:r>
              <a:rPr lang="nb-NO" sz="2400" dirty="0">
                <a:latin typeface="Calibri" panose="020F0502020204030204" pitchFamily="34" charset="0"/>
                <a:cs typeface="Arial" panose="020B0604020202020204" pitchFamily="34" charset="0"/>
              </a:rPr>
              <a:t> </a:t>
            </a:r>
          </a:p>
        </p:txBody>
      </p:sp>
      <p:pic>
        <p:nvPicPr>
          <p:cNvPr id="2050" name="Picture 2" descr="Renewable, sustainable energy sources concept">
            <a:extLst>
              <a:ext uri="{FF2B5EF4-FFF2-40B4-BE49-F238E27FC236}">
                <a16:creationId xmlns:a16="http://schemas.microsoft.com/office/drawing/2014/main" id="{1E617469-EB04-E855-62D3-944DBD8B749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330B6684-9E5E-85BB-005E-8C13EF4622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224" y="5870202"/>
            <a:ext cx="1737241" cy="799131"/>
          </a:xfrm>
          <a:prstGeom prst="rect">
            <a:avLst/>
          </a:prstGeom>
        </p:spPr>
      </p:pic>
      <p:sp>
        <p:nvSpPr>
          <p:cNvPr id="13" name="Rectangle 3">
            <a:extLst>
              <a:ext uri="{FF2B5EF4-FFF2-40B4-BE49-F238E27FC236}">
                <a16:creationId xmlns:a16="http://schemas.microsoft.com/office/drawing/2014/main" id="{4502B15D-7FEA-0DD1-204F-1277E4342883}"/>
              </a:ext>
            </a:extLst>
          </p:cNvPr>
          <p:cNvSpPr>
            <a:spLocks noChangeArrowheads="1"/>
          </p:cNvSpPr>
          <p:nvPr/>
        </p:nvSpPr>
        <p:spPr bwMode="auto">
          <a:xfrm>
            <a:off x="0" y="-45397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nb-NO" altLang="nb-NO" sz="1200" b="0" i="0" u="none" strike="noStrike" cap="none" normalizeH="0" baseline="0">
                <a:ln>
                  <a:noFill/>
                </a:ln>
                <a:solidFill>
                  <a:srgbClr val="000000"/>
                </a:solidFill>
                <a:effectLst/>
                <a:latin typeface="YACgEZ1cb1Q 0"/>
              </a:rPr>
              <a:t>﻿</a:t>
            </a:r>
            <a:endParaRPr kumimoji="0" lang="nb-NO" altLang="nb-NO" sz="4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br>
              <a:rPr kumimoji="0" lang="nb-NO" altLang="nb-NO" sz="1800" b="0" i="0" u="none" strike="noStrike" cap="none" normalizeH="0" baseline="0">
                <a:ln>
                  <a:noFill/>
                </a:ln>
                <a:solidFill>
                  <a:schemeClr val="tx1"/>
                </a:solidFill>
                <a:effectLst/>
                <a:latin typeface="Arial" panose="020B0604020202020204" pitchFamily="34" charset="0"/>
              </a:rPr>
            </a:b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390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A7B64AA-AF67-BD91-D7C7-6D8E10049268}"/>
              </a:ext>
            </a:extLst>
          </p:cNvPr>
          <p:cNvSpPr>
            <a:spLocks noGrp="1"/>
          </p:cNvSpPr>
          <p:nvPr>
            <p:ph idx="1"/>
          </p:nvPr>
        </p:nvSpPr>
        <p:spPr>
          <a:xfrm>
            <a:off x="640080" y="2872899"/>
            <a:ext cx="4243589" cy="3320668"/>
          </a:xfrm>
        </p:spPr>
        <p:txBody>
          <a:bodyPr>
            <a:normAutofit/>
          </a:bodyPr>
          <a:lstStyle/>
          <a:p>
            <a:pPr marL="0" indent="0">
              <a:buNone/>
            </a:pPr>
            <a:r>
              <a:rPr lang="nb-NO" sz="2200" dirty="0">
                <a:effectLst/>
                <a:latin typeface="Calibri" panose="020F0502020204030204" pitchFamily="34" charset="0"/>
                <a:ea typeface="Calibri" panose="020F0502020204030204" pitchFamily="34" charset="0"/>
                <a:cs typeface="Arial" panose="020B0604020202020204" pitchFamily="34" charset="0"/>
              </a:rPr>
              <a:t>Vi bygger det moderne og bærekraftige Norge</a:t>
            </a:r>
            <a:endParaRPr lang="nb-NO" sz="2200" dirty="0"/>
          </a:p>
          <a:p>
            <a:endParaRPr lang="nb-NO" sz="2200" dirty="0"/>
          </a:p>
        </p:txBody>
      </p:sp>
      <p:pic>
        <p:nvPicPr>
          <p:cNvPr id="5122" name="Picture 2" descr="Oslo">
            <a:extLst>
              <a:ext uri="{FF2B5EF4-FFF2-40B4-BE49-F238E27FC236}">
                <a16:creationId xmlns:a16="http://schemas.microsoft.com/office/drawing/2014/main" id="{0D80F99D-DF78-EFEC-A5EA-E5A7E4D86CC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7BF46A6E-C272-3957-D58A-C2BA5AC791B4}"/>
              </a:ext>
            </a:extLst>
          </p:cNvPr>
          <p:cNvSpPr>
            <a:spLocks noChangeArrowheads="1"/>
          </p:cNvSpPr>
          <p:nvPr/>
        </p:nvSpPr>
        <p:spPr bwMode="auto">
          <a:xfrm>
            <a:off x="0" y="-45397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nb-NO" altLang="nb-NO" sz="1200" b="0" i="0" u="none" strike="noStrike" cap="none" normalizeH="0" baseline="0">
                <a:ln>
                  <a:noFill/>
                </a:ln>
                <a:solidFill>
                  <a:srgbClr val="000000"/>
                </a:solidFill>
                <a:effectLst/>
                <a:latin typeface="YACgEZ1cb1Q 0"/>
              </a:rPr>
              <a:t>﻿</a:t>
            </a:r>
            <a:endParaRPr kumimoji="0" lang="nb-NO" altLang="nb-NO" sz="4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br>
              <a:rPr kumimoji="0" lang="nb-NO" altLang="nb-NO" sz="1800" b="0" i="0" u="none" strike="noStrike" cap="none" normalizeH="0" baseline="0">
                <a:ln>
                  <a:noFill/>
                </a:ln>
                <a:solidFill>
                  <a:schemeClr val="tx1"/>
                </a:solidFill>
                <a:effectLst/>
                <a:latin typeface="Arial" panose="020B0604020202020204" pitchFamily="34" charset="0"/>
              </a:rPr>
            </a:br>
            <a:endParaRPr kumimoji="0" lang="nb-NO" altLang="nb-NO" sz="1800" b="0" i="0" u="none" strike="noStrike" cap="none" normalizeH="0" baseline="0">
              <a:ln>
                <a:noFill/>
              </a:ln>
              <a:solidFill>
                <a:schemeClr val="tx1"/>
              </a:solidFill>
              <a:effectLst/>
              <a:latin typeface="Arial" panose="020B0604020202020204" pitchFamily="34" charset="0"/>
            </a:endParaRPr>
          </a:p>
        </p:txBody>
      </p:sp>
      <p:pic>
        <p:nvPicPr>
          <p:cNvPr id="2" name="Bilde 1">
            <a:extLst>
              <a:ext uri="{FF2B5EF4-FFF2-40B4-BE49-F238E27FC236}">
                <a16:creationId xmlns:a16="http://schemas.microsoft.com/office/drawing/2014/main" id="{F84305CB-5835-C2D1-B84D-9D1702B86B50}"/>
              </a:ext>
            </a:extLst>
          </p:cNvPr>
          <p:cNvPicPr>
            <a:picLocks noChangeAspect="1"/>
          </p:cNvPicPr>
          <p:nvPr/>
        </p:nvPicPr>
        <p:blipFill>
          <a:blip r:embed="rId3"/>
          <a:stretch>
            <a:fillRect/>
          </a:stretch>
        </p:blipFill>
        <p:spPr>
          <a:xfrm>
            <a:off x="10104044" y="5740452"/>
            <a:ext cx="1737511" cy="798645"/>
          </a:xfrm>
          <a:prstGeom prst="rect">
            <a:avLst/>
          </a:prstGeom>
        </p:spPr>
      </p:pic>
    </p:spTree>
    <p:extLst>
      <p:ext uri="{BB962C8B-B14F-4D97-AF65-F5344CB8AC3E}">
        <p14:creationId xmlns:p14="http://schemas.microsoft.com/office/powerpoint/2010/main" val="38182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1CB71-6C6F-F7D0-DF5D-ED680BFA4A36}"/>
              </a:ext>
            </a:extLst>
          </p:cNvPr>
          <p:cNvSpPr>
            <a:spLocks noGrp="1"/>
          </p:cNvSpPr>
          <p:nvPr>
            <p:ph idx="1"/>
          </p:nvPr>
        </p:nvSpPr>
        <p:spPr>
          <a:xfrm>
            <a:off x="640080" y="2872899"/>
            <a:ext cx="3960055" cy="3320668"/>
          </a:xfrm>
        </p:spPr>
        <p:txBody>
          <a:bodyPr vert="horz" lIns="91440" tIns="45720" rIns="91440" bIns="45720" rtlCol="0">
            <a:normAutofit/>
          </a:bodyPr>
          <a:lstStyle/>
          <a:p>
            <a:pPr marL="0" indent="0">
              <a:buNone/>
            </a:pPr>
            <a:r>
              <a:rPr lang="nb-NO" sz="2400" dirty="0">
                <a:latin typeface="Calibri" panose="020F0502020204030204" pitchFamily="34" charset="0"/>
                <a:cs typeface="Arial" panose="020B0604020202020204" pitchFamily="34" charset="0"/>
              </a:rPr>
              <a:t>Vi bygger rammene som former våre liv</a:t>
            </a:r>
            <a:br>
              <a:rPr lang="nb-NO" sz="2400" dirty="0">
                <a:latin typeface="Calibri" panose="020F0502020204030204" pitchFamily="34" charset="0"/>
                <a:cs typeface="Arial" panose="020B0604020202020204" pitchFamily="34" charset="0"/>
              </a:rPr>
            </a:br>
            <a:r>
              <a:rPr lang="nb-NO" sz="2400" dirty="0">
                <a:latin typeface="Calibri" panose="020F0502020204030204" pitchFamily="34" charset="0"/>
                <a:cs typeface="Arial" panose="020B0604020202020204" pitchFamily="34" charset="0"/>
              </a:rPr>
              <a:t> </a:t>
            </a:r>
          </a:p>
        </p:txBody>
      </p:sp>
      <p:pic>
        <p:nvPicPr>
          <p:cNvPr id="5" name="Bilde 4">
            <a:extLst>
              <a:ext uri="{FF2B5EF4-FFF2-40B4-BE49-F238E27FC236}">
                <a16:creationId xmlns:a16="http://schemas.microsoft.com/office/drawing/2014/main" id="{F38C8184-83EB-9E00-BEE2-6BF6CF72BB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224" y="5870202"/>
            <a:ext cx="1737241" cy="799131"/>
          </a:xfrm>
          <a:prstGeom prst="rect">
            <a:avLst/>
          </a:prstGeom>
        </p:spPr>
      </p:pic>
      <p:pic>
        <p:nvPicPr>
          <p:cNvPr id="10" name="Bilde 9" descr="Et bilde som inneholder utendørs, bro, elv, bygning&#10;&#10;Automatisk generert beskrivelse">
            <a:extLst>
              <a:ext uri="{FF2B5EF4-FFF2-40B4-BE49-F238E27FC236}">
                <a16:creationId xmlns:a16="http://schemas.microsoft.com/office/drawing/2014/main" id="{97D19E1F-9DF3-19A2-B7C2-53E8F90768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2" name="Bilde 1">
            <a:extLst>
              <a:ext uri="{FF2B5EF4-FFF2-40B4-BE49-F238E27FC236}">
                <a16:creationId xmlns:a16="http://schemas.microsoft.com/office/drawing/2014/main" id="{7AA6F9D3-03BF-8794-37C0-58176AD690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spTree>
    <p:extLst>
      <p:ext uri="{BB962C8B-B14F-4D97-AF65-F5344CB8AC3E}">
        <p14:creationId xmlns:p14="http://schemas.microsoft.com/office/powerpoint/2010/main" val="418522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87BAE47-CFE5-132E-A8B0-9AA55432F649}"/>
              </a:ext>
            </a:extLst>
          </p:cNvPr>
          <p:cNvSpPr>
            <a:spLocks noGrp="1"/>
          </p:cNvSpPr>
          <p:nvPr>
            <p:ph type="title"/>
          </p:nvPr>
        </p:nvSpPr>
        <p:spPr>
          <a:xfrm>
            <a:off x="7255564" y="834888"/>
            <a:ext cx="4314645" cy="1268958"/>
          </a:xfrm>
        </p:spPr>
        <p:txBody>
          <a:bodyPr vert="horz" lIns="91440" tIns="45720" rIns="91440" bIns="45720" rtlCol="0" anchor="b">
            <a:normAutofit/>
          </a:bodyPr>
          <a:lstStyle/>
          <a:p>
            <a:r>
              <a:rPr lang="nb-NO" sz="3200"/>
              <a:t>Hva gjenstår?</a:t>
            </a:r>
          </a:p>
        </p:txBody>
      </p:sp>
      <p:pic>
        <p:nvPicPr>
          <p:cNvPr id="6" name="Picture 6">
            <a:extLst>
              <a:ext uri="{FF2B5EF4-FFF2-40B4-BE49-F238E27FC236}">
                <a16:creationId xmlns:a16="http://schemas.microsoft.com/office/drawing/2014/main" id="{29DC4C44-EC22-2C20-7BCB-E704F8ADFE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511" r="4128"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9" name="Rectangle 38">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E490B14F-CA26-7E81-BD9A-5B23349928BD}"/>
              </a:ext>
            </a:extLst>
          </p:cNvPr>
          <p:cNvSpPr>
            <a:spLocks noGrp="1"/>
          </p:cNvSpPr>
          <p:nvPr>
            <p:ph idx="1"/>
          </p:nvPr>
        </p:nvSpPr>
        <p:spPr>
          <a:xfrm>
            <a:off x="7255563" y="2557587"/>
            <a:ext cx="4314645" cy="3717317"/>
          </a:xfrm>
        </p:spPr>
        <p:txBody>
          <a:bodyPr anchor="t">
            <a:normAutofit/>
          </a:bodyPr>
          <a:lstStyle/>
          <a:p>
            <a:pPr>
              <a:spcBef>
                <a:spcPts val="0"/>
              </a:spcBef>
              <a:spcAft>
                <a:spcPts val="600"/>
              </a:spcAft>
            </a:pPr>
            <a:r>
              <a:rPr lang="nb-NO" sz="1800" kern="100">
                <a:latin typeface="Calibri" panose="020F0502020204030204" pitchFamily="34" charset="0"/>
                <a:ea typeface="Calibri" panose="020F0502020204030204" pitchFamily="34" charset="0"/>
                <a:cs typeface="Arial" panose="020B0604020202020204" pitchFamily="34" charset="0"/>
              </a:rPr>
              <a:t>Oppnådd mye, men fortsatt en vei å gå</a:t>
            </a:r>
          </a:p>
          <a:p>
            <a:pPr>
              <a:spcBef>
                <a:spcPts val="0"/>
              </a:spcBef>
              <a:spcAft>
                <a:spcPts val="600"/>
              </a:spcAft>
            </a:pPr>
            <a:r>
              <a:rPr lang="nb-NO" sz="1800" kern="100">
                <a:latin typeface="Calibri" panose="020F0502020204030204" pitchFamily="34" charset="0"/>
                <a:ea typeface="Calibri" panose="020F0502020204030204" pitchFamily="34" charset="0"/>
                <a:cs typeface="Arial" panose="020B0604020202020204" pitchFamily="34" charset="0"/>
              </a:rPr>
              <a:t>B</a:t>
            </a:r>
            <a:r>
              <a:rPr lang="nb-NO" sz="1800" kern="100">
                <a:effectLst/>
                <a:latin typeface="Calibri" panose="020F0502020204030204" pitchFamily="34" charset="0"/>
                <a:ea typeface="Calibri" panose="020F0502020204030204" pitchFamily="34" charset="0"/>
                <a:cs typeface="Arial" panose="020B0604020202020204" pitchFamily="34" charset="0"/>
              </a:rPr>
              <a:t>etydelige utfordringer knyttet til bærekraft og miljøpåvirkning, digitalisering, effektivitet </a:t>
            </a:r>
            <a:r>
              <a:rPr lang="nb-NO" sz="1800" kern="100">
                <a:latin typeface="Calibri" panose="020F0502020204030204" pitchFamily="34" charset="0"/>
                <a:ea typeface="Calibri" panose="020F0502020204030204" pitchFamily="34" charset="0"/>
                <a:cs typeface="Arial" panose="020B0604020202020204" pitchFamily="34" charset="0"/>
              </a:rPr>
              <a:t>og mangfold.</a:t>
            </a:r>
            <a:r>
              <a:rPr lang="nb-NO" sz="1800" kern="100">
                <a:effectLst/>
                <a:latin typeface="Calibri" panose="020F0502020204030204" pitchFamily="34" charset="0"/>
                <a:ea typeface="Calibri" panose="020F0502020204030204" pitchFamily="34" charset="0"/>
                <a:cs typeface="Arial" panose="020B0604020202020204" pitchFamily="34" charset="0"/>
              </a:rPr>
              <a:t> </a:t>
            </a:r>
          </a:p>
          <a:p>
            <a:pPr>
              <a:spcBef>
                <a:spcPts val="0"/>
              </a:spcBef>
              <a:spcAft>
                <a:spcPts val="600"/>
              </a:spcAft>
            </a:pPr>
            <a:r>
              <a:rPr lang="nb-NO" sz="1800" kern="100">
                <a:effectLst/>
                <a:latin typeface="Calibri" panose="020F0502020204030204" pitchFamily="34" charset="0"/>
                <a:ea typeface="Calibri" panose="020F0502020204030204" pitchFamily="34" charset="0"/>
                <a:cs typeface="Arial" panose="020B0604020202020204" pitchFamily="34" charset="0"/>
              </a:rPr>
              <a:t>Viktig med koordinering og samarbeid </a:t>
            </a:r>
            <a:endParaRPr lang="nb-NO" sz="1800" kern="100">
              <a:latin typeface="Calibri" panose="020F0502020204030204" pitchFamily="34" charset="0"/>
              <a:ea typeface="Calibri" panose="020F0502020204030204" pitchFamily="34" charset="0"/>
              <a:cs typeface="Arial" panose="020B0604020202020204" pitchFamily="34" charset="0"/>
            </a:endParaRPr>
          </a:p>
          <a:p>
            <a:pPr>
              <a:spcBef>
                <a:spcPts val="0"/>
              </a:spcBef>
              <a:spcAft>
                <a:spcPts val="600"/>
              </a:spcAft>
            </a:pPr>
            <a:r>
              <a:rPr lang="nb-NO" sz="1800" kern="100">
                <a:latin typeface="Calibri" panose="020F0502020204030204" pitchFamily="34" charset="0"/>
                <a:ea typeface="Calibri" panose="020F0502020204030204" pitchFamily="34" charset="0"/>
                <a:cs typeface="Arial" panose="020B0604020202020204" pitchFamily="34" charset="0"/>
              </a:rPr>
              <a:t>Bør</a:t>
            </a:r>
            <a:r>
              <a:rPr lang="nb-NO" sz="1800" kern="100">
                <a:effectLst/>
                <a:latin typeface="Calibri" panose="020F0502020204030204" pitchFamily="34" charset="0"/>
                <a:ea typeface="Calibri" panose="020F0502020204030204" pitchFamily="34" charset="0"/>
                <a:cs typeface="Arial" panose="020B0604020202020204" pitchFamily="34" charset="0"/>
              </a:rPr>
              <a:t> ha effektive strukturer for samarbeid og informasjonsutveksling.</a:t>
            </a:r>
          </a:p>
          <a:p>
            <a:pPr marL="0" indent="0">
              <a:spcBef>
                <a:spcPts val="0"/>
              </a:spcBef>
              <a:spcAft>
                <a:spcPts val="600"/>
              </a:spcAft>
              <a:buNone/>
            </a:pPr>
            <a:endParaRPr lang="nb-NO" sz="1800" b="1" kern="10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Bilde 4">
            <a:extLst>
              <a:ext uri="{FF2B5EF4-FFF2-40B4-BE49-F238E27FC236}">
                <a16:creationId xmlns:a16="http://schemas.microsoft.com/office/drawing/2014/main" id="{272733EB-F48E-051D-091D-E1CA02978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5751" y="5669476"/>
            <a:ext cx="1231292" cy="565962"/>
          </a:xfrm>
          <a:prstGeom prst="rect">
            <a:avLst/>
          </a:prstGeom>
        </p:spPr>
      </p:pic>
    </p:spTree>
    <p:extLst>
      <p:ext uri="{BB962C8B-B14F-4D97-AF65-F5344CB8AC3E}">
        <p14:creationId xmlns:p14="http://schemas.microsoft.com/office/powerpoint/2010/main" val="395560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F3285B9E-7A91-5811-EFF4-486E53565E28}"/>
              </a:ext>
            </a:extLst>
          </p:cNvPr>
          <p:cNvSpPr>
            <a:spLocks noGrp="1"/>
          </p:cNvSpPr>
          <p:nvPr>
            <p:ph type="title"/>
          </p:nvPr>
        </p:nvSpPr>
        <p:spPr>
          <a:xfrm>
            <a:off x="1371597" y="348865"/>
            <a:ext cx="10044023" cy="877729"/>
          </a:xfrm>
        </p:spPr>
        <p:txBody>
          <a:bodyPr anchor="ctr">
            <a:normAutofit/>
          </a:bodyPr>
          <a:lstStyle/>
          <a:p>
            <a:r>
              <a:rPr lang="nb-NO" sz="3400" dirty="0">
                <a:solidFill>
                  <a:srgbClr val="FFFFFF"/>
                </a:solidFill>
              </a:rPr>
              <a:t>Fem grunner til at samordnet kommunikasjon er viktig</a:t>
            </a:r>
          </a:p>
        </p:txBody>
      </p:sp>
      <p:graphicFrame>
        <p:nvGraphicFramePr>
          <p:cNvPr id="6" name="Plassholder for innhold 2">
            <a:extLst>
              <a:ext uri="{FF2B5EF4-FFF2-40B4-BE49-F238E27FC236}">
                <a16:creationId xmlns:a16="http://schemas.microsoft.com/office/drawing/2014/main" id="{3923055B-D22C-69FC-6E48-E09AC49A88E3}"/>
              </a:ext>
            </a:extLst>
          </p:cNvPr>
          <p:cNvGraphicFramePr>
            <a:graphicFrameLocks noGrp="1"/>
          </p:cNvGraphicFramePr>
          <p:nvPr>
            <p:ph idx="1"/>
            <p:extLst>
              <p:ext uri="{D42A27DB-BD31-4B8C-83A1-F6EECF244321}">
                <p14:modId xmlns:p14="http://schemas.microsoft.com/office/powerpoint/2010/main" val="17628922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ilde 6">
            <a:extLst>
              <a:ext uri="{FF2B5EF4-FFF2-40B4-BE49-F238E27FC236}">
                <a16:creationId xmlns:a16="http://schemas.microsoft.com/office/drawing/2014/main" id="{B4B8C65B-5BD4-7A11-383D-7877D71328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spTree>
    <p:extLst>
      <p:ext uri="{BB962C8B-B14F-4D97-AF65-F5344CB8AC3E}">
        <p14:creationId xmlns:p14="http://schemas.microsoft.com/office/powerpoint/2010/main" val="3081248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19D82F36-CB4B-4DC4-1D38-168C48DD264B}"/>
              </a:ext>
            </a:extLst>
          </p:cNvPr>
          <p:cNvSpPr>
            <a:spLocks noGrp="1"/>
          </p:cNvSpPr>
          <p:nvPr>
            <p:ph type="ctrTitle"/>
          </p:nvPr>
        </p:nvSpPr>
        <p:spPr>
          <a:xfrm>
            <a:off x="1127208" y="857251"/>
            <a:ext cx="4747280" cy="3098061"/>
          </a:xfrm>
        </p:spPr>
        <p:txBody>
          <a:bodyPr anchor="b">
            <a:normAutofit/>
          </a:bodyPr>
          <a:lstStyle/>
          <a:p>
            <a:pPr algn="l"/>
            <a:r>
              <a:rPr lang="nb-NO" sz="3000" dirty="0" err="1">
                <a:solidFill>
                  <a:srgbClr val="FFFFFF"/>
                </a:solidFill>
                <a:latin typeface="Calibri"/>
                <a:cs typeface="Calibri"/>
              </a:rPr>
              <a:t>Bærekraftsundersøkelsen</a:t>
            </a:r>
            <a:r>
              <a:rPr lang="nb-NO" sz="3000" b="0" i="0" u="none" strike="noStrike" dirty="0">
                <a:solidFill>
                  <a:srgbClr val="FFFFFF"/>
                </a:solidFill>
                <a:effectLst/>
                <a:latin typeface="Calibri"/>
                <a:cs typeface="Calibri"/>
              </a:rPr>
              <a:t> </a:t>
            </a:r>
            <a:br>
              <a:rPr lang="nb-NO" sz="3000" b="0" i="0" u="none" strike="noStrike" dirty="0">
                <a:effectLst/>
                <a:latin typeface="Calibri" panose="020F0502020204030204" pitchFamily="34" charset="0"/>
              </a:rPr>
            </a:br>
            <a:r>
              <a:rPr lang="nb-NO" sz="3000" b="0" i="0" u="none" strike="noStrike" dirty="0">
                <a:solidFill>
                  <a:srgbClr val="FFFFFF"/>
                </a:solidFill>
                <a:effectLst/>
                <a:latin typeface="Calibri"/>
                <a:cs typeface="Calibri"/>
              </a:rPr>
              <a:t>Kommunikasjonsplan</a:t>
            </a:r>
            <a:br>
              <a:rPr lang="nb-NO" sz="3000" b="0" i="0" u="none" strike="noStrike" dirty="0">
                <a:effectLst/>
                <a:latin typeface="Calibri" panose="020F0502020204030204" pitchFamily="34" charset="0"/>
              </a:rPr>
            </a:br>
            <a:endParaRPr lang="nb-NO" sz="3000" dirty="0">
              <a:solidFill>
                <a:srgbClr val="FFFFFF"/>
              </a:solidFill>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a:extLst>
              <a:ext uri="{FF2B5EF4-FFF2-40B4-BE49-F238E27FC236}">
                <a16:creationId xmlns:a16="http://schemas.microsoft.com/office/drawing/2014/main" id="{2ECFFCB1-3430-95D0-AA5C-219F434D85C1}"/>
              </a:ext>
            </a:extLst>
          </p:cNvPr>
          <p:cNvPicPr>
            <a:picLocks noChangeAspect="1"/>
          </p:cNvPicPr>
          <p:nvPr/>
        </p:nvPicPr>
        <p:blipFill>
          <a:blip r:embed="rId2"/>
          <a:stretch>
            <a:fillRect/>
          </a:stretch>
        </p:blipFill>
        <p:spPr>
          <a:xfrm>
            <a:off x="6920559" y="2577252"/>
            <a:ext cx="3737164" cy="1717783"/>
          </a:xfrm>
          <a:prstGeom prst="rect">
            <a:avLst/>
          </a:prstGeom>
        </p:spPr>
      </p:pic>
    </p:spTree>
    <p:extLst>
      <p:ext uri="{BB962C8B-B14F-4D97-AF65-F5344CB8AC3E}">
        <p14:creationId xmlns:p14="http://schemas.microsoft.com/office/powerpoint/2010/main" val="194050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48B8C10-AE75-5A4C-AC05-7BC809571E7E}"/>
              </a:ext>
            </a:extLst>
          </p:cNvPr>
          <p:cNvSpPr>
            <a:spLocks noGrp="1"/>
          </p:cNvSpPr>
          <p:nvPr>
            <p:ph type="title"/>
          </p:nvPr>
        </p:nvSpPr>
        <p:spPr>
          <a:xfrm>
            <a:off x="1371599" y="294538"/>
            <a:ext cx="9895951" cy="1033669"/>
          </a:xfrm>
        </p:spPr>
        <p:txBody>
          <a:bodyPr>
            <a:normAutofit/>
          </a:bodyPr>
          <a:lstStyle/>
          <a:p>
            <a:r>
              <a:rPr lang="nb-NO" sz="4000" b="1">
                <a:solidFill>
                  <a:srgbClr val="FFFFFF"/>
                </a:solidFill>
              </a:rPr>
              <a:t>Kommunikasjon av undersøkelsen </a:t>
            </a:r>
          </a:p>
        </p:txBody>
      </p:sp>
      <p:sp>
        <p:nvSpPr>
          <p:cNvPr id="4" name="Bildeforklaring formet som et rektangel 3">
            <a:extLst>
              <a:ext uri="{FF2B5EF4-FFF2-40B4-BE49-F238E27FC236}">
                <a16:creationId xmlns:a16="http://schemas.microsoft.com/office/drawing/2014/main" id="{6CBC908E-0BB3-A4A8-0EAA-1885DA0AAA2C}"/>
              </a:ext>
            </a:extLst>
          </p:cNvPr>
          <p:cNvSpPr/>
          <p:nvPr/>
        </p:nvSpPr>
        <p:spPr>
          <a:xfrm>
            <a:off x="1333501" y="2122821"/>
            <a:ext cx="6261099" cy="344170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a:extLst>
              <a:ext uri="{FF2B5EF4-FFF2-40B4-BE49-F238E27FC236}">
                <a16:creationId xmlns:a16="http://schemas.microsoft.com/office/drawing/2014/main" id="{47CB8527-072C-5441-BC84-E67D93F34079}"/>
              </a:ext>
            </a:extLst>
          </p:cNvPr>
          <p:cNvSpPr>
            <a:spLocks noGrp="1"/>
          </p:cNvSpPr>
          <p:nvPr>
            <p:ph idx="1"/>
          </p:nvPr>
        </p:nvSpPr>
        <p:spPr>
          <a:xfrm>
            <a:off x="1371600" y="2252346"/>
            <a:ext cx="6743700" cy="3183254"/>
          </a:xfrm>
        </p:spPr>
        <p:txBody>
          <a:bodyPr vert="horz" lIns="91440" tIns="45720" rIns="91440" bIns="45720" rtlCol="0" anchor="ctr">
            <a:normAutofit/>
          </a:bodyPr>
          <a:lstStyle/>
          <a:p>
            <a:r>
              <a:rPr lang="nb-NO" sz="1600" dirty="0">
                <a:solidFill>
                  <a:schemeClr val="bg1"/>
                </a:solidFill>
                <a:effectLst/>
                <a:latin typeface="Calibri" panose="020F0502020204030204" pitchFamily="34" charset="0"/>
                <a:ea typeface="Times New Roman" panose="02020603050405020304" pitchFamily="18" charset="0"/>
              </a:rPr>
              <a:t>Nyttig nullpunktsanalyse</a:t>
            </a:r>
          </a:p>
          <a:p>
            <a:r>
              <a:rPr lang="nb-NO" sz="1600" dirty="0">
                <a:solidFill>
                  <a:schemeClr val="bg1"/>
                </a:solidFill>
                <a:effectLst/>
                <a:latin typeface="Calibri" panose="020F0502020204030204" pitchFamily="34" charset="0"/>
                <a:ea typeface="Times New Roman" panose="02020603050405020304" pitchFamily="18" charset="0"/>
              </a:rPr>
              <a:t>Skal gjentas hvert år fremover </a:t>
            </a:r>
          </a:p>
          <a:p>
            <a:r>
              <a:rPr lang="nb-NO" sz="1600" dirty="0">
                <a:solidFill>
                  <a:schemeClr val="bg1"/>
                </a:solidFill>
                <a:effectLst/>
                <a:latin typeface="Calibri" panose="020F0502020204030204" pitchFamily="34" charset="0"/>
                <a:ea typeface="Times New Roman" panose="02020603050405020304" pitchFamily="18" charset="0"/>
              </a:rPr>
              <a:t>I tråd med hva man kan forvente</a:t>
            </a:r>
          </a:p>
          <a:p>
            <a:r>
              <a:rPr lang="nb-NO" sz="1600" dirty="0">
                <a:solidFill>
                  <a:schemeClr val="bg1"/>
                </a:solidFill>
                <a:latin typeface="Calibri" panose="020F0502020204030204" pitchFamily="34" charset="0"/>
                <a:ea typeface="Georgia" panose="02040502050405020303" pitchFamily="18" charset="0"/>
              </a:rPr>
              <a:t>Byggenæringen ønsker å bidra, men mye arbeid gjenstår</a:t>
            </a:r>
          </a:p>
          <a:p>
            <a:r>
              <a:rPr lang="nb-NO" sz="1600" dirty="0">
                <a:solidFill>
                  <a:schemeClr val="bg1"/>
                </a:solidFill>
                <a:effectLst/>
                <a:latin typeface="Calibri" panose="020F0502020204030204" pitchFamily="34" charset="0"/>
                <a:ea typeface="Times New Roman" panose="02020603050405020304" pitchFamily="18" charset="0"/>
              </a:rPr>
              <a:t>Avgjørende å få til godt samarbeid med myndighetene</a:t>
            </a:r>
          </a:p>
          <a:p>
            <a:r>
              <a:rPr lang="nb-NO" sz="1600" dirty="0">
                <a:solidFill>
                  <a:schemeClr val="bg1"/>
                </a:solidFill>
                <a:latin typeface="Calibri" panose="020F0502020204030204" pitchFamily="34" charset="0"/>
                <a:ea typeface="Times New Roman" panose="02020603050405020304" pitchFamily="18" charset="0"/>
              </a:rPr>
              <a:t>Bør inspirere til handling og kompetanseløft </a:t>
            </a:r>
          </a:p>
          <a:p>
            <a:r>
              <a:rPr lang="nb-NO" sz="1600" dirty="0">
                <a:solidFill>
                  <a:schemeClr val="bg1"/>
                </a:solidFill>
                <a:latin typeface="Calibri" panose="020F0502020204030204" pitchFamily="34" charset="0"/>
                <a:ea typeface="Georgia" panose="02040502050405020303" pitchFamily="18" charset="0"/>
              </a:rPr>
              <a:t>Økende digitaliseringsgrad gir økte muligheter til verdiskaping, nye arbeidsplasser og effektivisering</a:t>
            </a:r>
            <a:endParaRPr lang="nb-NO" sz="1600" dirty="0">
              <a:solidFill>
                <a:schemeClr val="bg1"/>
              </a:solidFill>
              <a:latin typeface="Calibri" panose="020F0502020204030204" pitchFamily="34" charset="0"/>
              <a:ea typeface="Times New Roman" panose="02020603050405020304" pitchFamily="18" charset="0"/>
            </a:endParaRPr>
          </a:p>
          <a:p>
            <a:pPr marL="0" indent="0">
              <a:buNone/>
            </a:pPr>
            <a:endParaRPr lang="nb-NO" sz="1600" dirty="0">
              <a:solidFill>
                <a:schemeClr val="bg1"/>
              </a:solidFill>
              <a:effectLst/>
              <a:latin typeface="Calibri" panose="020F0502020204030204" pitchFamily="34" charset="0"/>
              <a:ea typeface="Times New Roman" panose="02020603050405020304" pitchFamily="18" charset="0"/>
            </a:endParaRPr>
          </a:p>
        </p:txBody>
      </p:sp>
      <p:sp>
        <p:nvSpPr>
          <p:cNvPr id="5" name="Pil høyre 4">
            <a:extLst>
              <a:ext uri="{FF2B5EF4-FFF2-40B4-BE49-F238E27FC236}">
                <a16:creationId xmlns:a16="http://schemas.microsoft.com/office/drawing/2014/main" id="{2DEFA2D9-09CE-3FBB-74A1-81BC8118639D}"/>
              </a:ext>
            </a:extLst>
          </p:cNvPr>
          <p:cNvSpPr/>
          <p:nvPr/>
        </p:nvSpPr>
        <p:spPr>
          <a:xfrm>
            <a:off x="7810500" y="3429000"/>
            <a:ext cx="596900" cy="109220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8AFA199E-EE6A-7D41-BBE4-C5AEF02BD33E}"/>
              </a:ext>
            </a:extLst>
          </p:cNvPr>
          <p:cNvSpPr/>
          <p:nvPr/>
        </p:nvSpPr>
        <p:spPr>
          <a:xfrm>
            <a:off x="8712200" y="2122821"/>
            <a:ext cx="2555350" cy="34417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Byggenæringen</a:t>
            </a:r>
          </a:p>
          <a:p>
            <a:pPr algn="ctr"/>
            <a:endParaRPr lang="nb-NO" dirty="0"/>
          </a:p>
          <a:p>
            <a:pPr algn="ctr"/>
            <a:endParaRPr lang="nb-NO" dirty="0"/>
          </a:p>
          <a:p>
            <a:pPr algn="ctr"/>
            <a:r>
              <a:rPr lang="nb-NO" dirty="0"/>
              <a:t>Myndigheter</a:t>
            </a:r>
          </a:p>
        </p:txBody>
      </p:sp>
      <p:pic>
        <p:nvPicPr>
          <p:cNvPr id="9" name="Bilde 8">
            <a:extLst>
              <a:ext uri="{FF2B5EF4-FFF2-40B4-BE49-F238E27FC236}">
                <a16:creationId xmlns:a16="http://schemas.microsoft.com/office/drawing/2014/main" id="{5E40B0F8-45F1-1261-59DF-4BC8398674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spTree>
    <p:extLst>
      <p:ext uri="{BB962C8B-B14F-4D97-AF65-F5344CB8AC3E}">
        <p14:creationId xmlns:p14="http://schemas.microsoft.com/office/powerpoint/2010/main" val="56982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48B8C10-AE75-5A4C-AC05-7BC809571E7E}"/>
              </a:ext>
            </a:extLst>
          </p:cNvPr>
          <p:cNvSpPr>
            <a:spLocks noGrp="1"/>
          </p:cNvSpPr>
          <p:nvPr>
            <p:ph type="title"/>
          </p:nvPr>
        </p:nvSpPr>
        <p:spPr>
          <a:xfrm>
            <a:off x="1371599" y="294538"/>
            <a:ext cx="9895951" cy="1033669"/>
          </a:xfrm>
        </p:spPr>
        <p:txBody>
          <a:bodyPr>
            <a:normAutofit/>
          </a:bodyPr>
          <a:lstStyle/>
          <a:p>
            <a:r>
              <a:rPr lang="nb-NO" sz="4000" b="1" dirty="0">
                <a:solidFill>
                  <a:srgbClr val="FFFFFF"/>
                </a:solidFill>
              </a:rPr>
              <a:t>Rapport?</a:t>
            </a:r>
          </a:p>
        </p:txBody>
      </p:sp>
      <p:sp>
        <p:nvSpPr>
          <p:cNvPr id="3" name="Plassholder for innhold 2">
            <a:extLst>
              <a:ext uri="{FF2B5EF4-FFF2-40B4-BE49-F238E27FC236}">
                <a16:creationId xmlns:a16="http://schemas.microsoft.com/office/drawing/2014/main" id="{47CB8527-072C-5441-BC84-E67D93F34079}"/>
              </a:ext>
            </a:extLst>
          </p:cNvPr>
          <p:cNvSpPr>
            <a:spLocks noGrp="1"/>
          </p:cNvSpPr>
          <p:nvPr>
            <p:ph idx="1"/>
          </p:nvPr>
        </p:nvSpPr>
        <p:spPr>
          <a:xfrm>
            <a:off x="1371599" y="2318197"/>
            <a:ext cx="9724031" cy="3683358"/>
          </a:xfrm>
        </p:spPr>
        <p:txBody>
          <a:bodyPr vert="horz" lIns="91440" tIns="45720" rIns="91440" bIns="45720" rtlCol="0" anchor="ctr">
            <a:normAutofit/>
          </a:bodyPr>
          <a:lstStyle/>
          <a:p>
            <a:endParaRPr lang="nb-NO" sz="2000" dirty="0">
              <a:effectLst/>
              <a:latin typeface="Calibri" panose="020F0502020204030204" pitchFamily="34" charset="0"/>
              <a:ea typeface="Times New Roman" panose="02020603050405020304" pitchFamily="18" charset="0"/>
            </a:endParaRPr>
          </a:p>
          <a:p>
            <a:pPr>
              <a:spcAft>
                <a:spcPts val="1200"/>
              </a:spcAft>
            </a:pPr>
            <a:endParaRPr lang="nb-NO" sz="2000" dirty="0"/>
          </a:p>
        </p:txBody>
      </p:sp>
      <p:graphicFrame>
        <p:nvGraphicFramePr>
          <p:cNvPr id="4" name="Diagram 3">
            <a:extLst>
              <a:ext uri="{FF2B5EF4-FFF2-40B4-BE49-F238E27FC236}">
                <a16:creationId xmlns:a16="http://schemas.microsoft.com/office/drawing/2014/main" id="{027DDCE9-5CB7-B277-C897-2E9DD44E1AC3}"/>
              </a:ext>
            </a:extLst>
          </p:cNvPr>
          <p:cNvGraphicFramePr/>
          <p:nvPr>
            <p:extLst>
              <p:ext uri="{D42A27DB-BD31-4B8C-83A1-F6EECF244321}">
                <p14:modId xmlns:p14="http://schemas.microsoft.com/office/powerpoint/2010/main" val="2129248734"/>
              </p:ext>
            </p:extLst>
          </p:nvPr>
        </p:nvGraphicFramePr>
        <p:xfrm>
          <a:off x="1371599" y="1984122"/>
          <a:ext cx="6985000" cy="4017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e 4">
            <a:extLst>
              <a:ext uri="{FF2B5EF4-FFF2-40B4-BE49-F238E27FC236}">
                <a16:creationId xmlns:a16="http://schemas.microsoft.com/office/drawing/2014/main" id="{1DF4CDF5-801A-5D29-2A84-93E759409C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spTree>
    <p:extLst>
      <p:ext uri="{BB962C8B-B14F-4D97-AF65-F5344CB8AC3E}">
        <p14:creationId xmlns:p14="http://schemas.microsoft.com/office/powerpoint/2010/main" val="223134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ctangle 1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48B8C10-AE75-5A4C-AC05-7BC809571E7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b="1">
                <a:solidFill>
                  <a:srgbClr val="FFFFFF"/>
                </a:solidFill>
              </a:rPr>
              <a:t>Internasjonal anerkjennelse</a:t>
            </a:r>
          </a:p>
        </p:txBody>
      </p:sp>
      <p:pic>
        <p:nvPicPr>
          <p:cNvPr id="10" name="Bilde 9">
            <a:extLst>
              <a:ext uri="{FF2B5EF4-FFF2-40B4-BE49-F238E27FC236}">
                <a16:creationId xmlns:a16="http://schemas.microsoft.com/office/drawing/2014/main" id="{56D8F547-8E0A-2636-C7C3-FD3A793416BF}"/>
              </a:ext>
            </a:extLst>
          </p:cNvPr>
          <p:cNvPicPr>
            <a:picLocks noChangeAspect="1"/>
          </p:cNvPicPr>
          <p:nvPr/>
        </p:nvPicPr>
        <p:blipFill rotWithShape="1">
          <a:blip r:embed="rId3"/>
          <a:srcRect b="2020"/>
          <a:stretch/>
        </p:blipFill>
        <p:spPr>
          <a:xfrm>
            <a:off x="715748" y="2433209"/>
            <a:ext cx="5131088" cy="3494070"/>
          </a:xfrm>
          <a:prstGeom prst="rect">
            <a:avLst/>
          </a:prstGeom>
        </p:spPr>
      </p:pic>
      <p:pic>
        <p:nvPicPr>
          <p:cNvPr id="5" name="Bilde 4">
            <a:extLst>
              <a:ext uri="{FF2B5EF4-FFF2-40B4-BE49-F238E27FC236}">
                <a16:creationId xmlns:a16="http://schemas.microsoft.com/office/drawing/2014/main" id="{56D835D0-BDBF-01BD-03E4-F9850CC6CDA7}"/>
              </a:ext>
            </a:extLst>
          </p:cNvPr>
          <p:cNvPicPr>
            <a:picLocks noChangeAspect="1"/>
          </p:cNvPicPr>
          <p:nvPr/>
        </p:nvPicPr>
        <p:blipFill>
          <a:blip r:embed="rId4"/>
          <a:stretch>
            <a:fillRect/>
          </a:stretch>
        </p:blipFill>
        <p:spPr>
          <a:xfrm>
            <a:off x="7426864" y="2433209"/>
            <a:ext cx="2647809" cy="3495459"/>
          </a:xfrm>
          <a:prstGeom prst="rect">
            <a:avLst/>
          </a:prstGeom>
        </p:spPr>
      </p:pic>
      <p:sp>
        <p:nvSpPr>
          <p:cNvPr id="9" name="Plassholder for innhold 2">
            <a:extLst>
              <a:ext uri="{FF2B5EF4-FFF2-40B4-BE49-F238E27FC236}">
                <a16:creationId xmlns:a16="http://schemas.microsoft.com/office/drawing/2014/main" id="{022DCA85-F023-B32D-891B-49265E57E877}"/>
              </a:ext>
            </a:extLst>
          </p:cNvPr>
          <p:cNvSpPr txBox="1">
            <a:spLocks/>
          </p:cNvSpPr>
          <p:nvPr/>
        </p:nvSpPr>
        <p:spPr>
          <a:xfrm>
            <a:off x="454145" y="5703830"/>
            <a:ext cx="9459897" cy="3862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sz="1800" dirty="0">
              <a:latin typeface="Calibri" panose="020F0502020204030204" pitchFamily="34" charset="0"/>
              <a:ea typeface="Georgia" panose="02040502050405020303" pitchFamily="18" charset="0"/>
            </a:endParaRPr>
          </a:p>
        </p:txBody>
      </p:sp>
      <p:pic>
        <p:nvPicPr>
          <p:cNvPr id="3" name="Bilde 2">
            <a:extLst>
              <a:ext uri="{FF2B5EF4-FFF2-40B4-BE49-F238E27FC236}">
                <a16:creationId xmlns:a16="http://schemas.microsoft.com/office/drawing/2014/main" id="{CEBA51DF-3FB1-1F0C-E725-586347DB51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spTree>
    <p:extLst>
      <p:ext uri="{BB962C8B-B14F-4D97-AF65-F5344CB8AC3E}">
        <p14:creationId xmlns:p14="http://schemas.microsoft.com/office/powerpoint/2010/main" val="95379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ECF4FB05-ABB1-9684-FC32-2A88A65B54E4}"/>
              </a:ext>
            </a:extLst>
          </p:cNvPr>
          <p:cNvSpPr>
            <a:spLocks noGrp="1"/>
          </p:cNvSpPr>
          <p:nvPr>
            <p:ph type="title"/>
          </p:nvPr>
        </p:nvSpPr>
        <p:spPr>
          <a:xfrm>
            <a:off x="1371597" y="348865"/>
            <a:ext cx="10044023" cy="877729"/>
          </a:xfrm>
        </p:spPr>
        <p:txBody>
          <a:bodyPr anchor="ctr">
            <a:normAutofit fontScale="90000"/>
          </a:bodyPr>
          <a:lstStyle/>
          <a:p>
            <a:r>
              <a:rPr lang="nb-NO" sz="4000" dirty="0">
                <a:solidFill>
                  <a:srgbClr val="FFFFFF"/>
                </a:solidFill>
              </a:rPr>
              <a:t>Byggenæringen - Norges største fastlandsnæring</a:t>
            </a:r>
          </a:p>
        </p:txBody>
      </p:sp>
      <p:pic>
        <p:nvPicPr>
          <p:cNvPr id="4" name="Bilde 3">
            <a:extLst>
              <a:ext uri="{FF2B5EF4-FFF2-40B4-BE49-F238E27FC236}">
                <a16:creationId xmlns:a16="http://schemas.microsoft.com/office/drawing/2014/main" id="{3C965977-96F6-83C5-ED73-2D7053F29D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sp>
        <p:nvSpPr>
          <p:cNvPr id="5" name="Plassholder for innhold 4">
            <a:extLst>
              <a:ext uri="{FF2B5EF4-FFF2-40B4-BE49-F238E27FC236}">
                <a16:creationId xmlns:a16="http://schemas.microsoft.com/office/drawing/2014/main" id="{3BDC55F4-C9FB-763B-77C7-F58CCA6E57A1}"/>
              </a:ext>
            </a:extLst>
          </p:cNvPr>
          <p:cNvSpPr>
            <a:spLocks noGrp="1"/>
          </p:cNvSpPr>
          <p:nvPr>
            <p:ph idx="1"/>
          </p:nvPr>
        </p:nvSpPr>
        <p:spPr>
          <a:xfrm>
            <a:off x="838200" y="5356219"/>
            <a:ext cx="10515600" cy="820743"/>
          </a:xfrm>
        </p:spPr>
        <p:txBody>
          <a:bodyPr>
            <a:normAutofit fontScale="92500"/>
          </a:bodyPr>
          <a:lstStyle/>
          <a:p>
            <a:pPr marL="0" indent="0">
              <a:buNone/>
            </a:pPr>
            <a:r>
              <a:rPr lang="nb-NO" sz="1800" b="0" i="0" u="none" strike="noStrike" dirty="0">
                <a:solidFill>
                  <a:srgbClr val="000000"/>
                </a:solidFill>
                <a:effectLst/>
                <a:latin typeface="Calibri" panose="020F0502020204030204" pitchFamily="34" charset="0"/>
              </a:rPr>
              <a:t>Byggenæringen er Norges største fastlandsnæring og representerer en hel verdikjede bestående av alt fra de som bestiller, planlegger, former og produserer til de som drifter, vedlikeholder og bygger. Næringen består av 400 000 medarbeidere, fordelt på 100 000 bedrifter, som representerer en samlet verdiskapning på 400 milliarder kroner. </a:t>
            </a:r>
            <a:r>
              <a:rPr lang="nb-NO" sz="1800" b="0" i="0" dirty="0">
                <a:solidFill>
                  <a:srgbClr val="000000"/>
                </a:solidFill>
                <a:effectLst/>
                <a:latin typeface="Calibri" panose="020F0502020204030204" pitchFamily="34" charset="0"/>
              </a:rPr>
              <a:t>​</a:t>
            </a:r>
            <a:endParaRPr lang="nb-NO" dirty="0"/>
          </a:p>
        </p:txBody>
      </p:sp>
      <p:sp>
        <p:nvSpPr>
          <p:cNvPr id="6" name="Rectangle 2">
            <a:extLst>
              <a:ext uri="{FF2B5EF4-FFF2-40B4-BE49-F238E27FC236}">
                <a16:creationId xmlns:a16="http://schemas.microsoft.com/office/drawing/2014/main" id="{F8B39AC6-C406-6089-1DC2-A2DBA17B15BF}"/>
              </a:ext>
            </a:extLst>
          </p:cNvPr>
          <p:cNvSpPr/>
          <p:nvPr/>
        </p:nvSpPr>
        <p:spPr>
          <a:xfrm>
            <a:off x="608701" y="2065945"/>
            <a:ext cx="3240000" cy="3240000"/>
          </a:xfrm>
          <a:prstGeom prst="rect">
            <a:avLst/>
          </a:prstGeom>
          <a:solidFill>
            <a:srgbClr val="E52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b-NO"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rPr>
            </a:br>
            <a:endParaRPr kumimoji="0" lang="nb-NO"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endParaRPr>
          </a:p>
        </p:txBody>
      </p:sp>
      <p:sp>
        <p:nvSpPr>
          <p:cNvPr id="7" name="TextBox 3">
            <a:extLst>
              <a:ext uri="{FF2B5EF4-FFF2-40B4-BE49-F238E27FC236}">
                <a16:creationId xmlns:a16="http://schemas.microsoft.com/office/drawing/2014/main" id="{B1F0814A-031B-589A-D991-0426E959B922}"/>
              </a:ext>
            </a:extLst>
          </p:cNvPr>
          <p:cNvSpPr txBox="1"/>
          <p:nvPr/>
        </p:nvSpPr>
        <p:spPr>
          <a:xfrm>
            <a:off x="672475" y="3168020"/>
            <a:ext cx="31124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KOMPETENTE MEDARBEIDERE</a:t>
            </a:r>
            <a:endParaRPr kumimoji="0" lang="nb-NO"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extBox 4">
            <a:extLst>
              <a:ext uri="{FF2B5EF4-FFF2-40B4-BE49-F238E27FC236}">
                <a16:creationId xmlns:a16="http://schemas.microsoft.com/office/drawing/2014/main" id="{3947A265-BBEF-C3DC-FBE6-44ABA0DB81E2}"/>
              </a:ext>
            </a:extLst>
          </p:cNvPr>
          <p:cNvSpPr txBox="1"/>
          <p:nvPr/>
        </p:nvSpPr>
        <p:spPr>
          <a:xfrm>
            <a:off x="608701" y="2226968"/>
            <a:ext cx="3240001" cy="9387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5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400 000</a:t>
            </a:r>
            <a:endParaRPr kumimoji="0" lang="nb-NO" sz="55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endParaRPr>
          </a:p>
        </p:txBody>
      </p:sp>
      <p:sp>
        <p:nvSpPr>
          <p:cNvPr id="9" name="Rectangle 5">
            <a:extLst>
              <a:ext uri="{FF2B5EF4-FFF2-40B4-BE49-F238E27FC236}">
                <a16:creationId xmlns:a16="http://schemas.microsoft.com/office/drawing/2014/main" id="{8E4BE4D7-7281-49F3-3985-2CD3719AD531}"/>
              </a:ext>
            </a:extLst>
          </p:cNvPr>
          <p:cNvSpPr/>
          <p:nvPr/>
        </p:nvSpPr>
        <p:spPr>
          <a:xfrm>
            <a:off x="4492183" y="2065945"/>
            <a:ext cx="3240000" cy="3240000"/>
          </a:xfrm>
          <a:prstGeom prst="rect">
            <a:avLst/>
          </a:prstGeom>
          <a:solidFill>
            <a:srgbClr val="DCA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b-NO"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rPr>
            </a:br>
            <a:endParaRPr kumimoji="0" lang="nb-NO"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endParaRPr>
          </a:p>
        </p:txBody>
      </p:sp>
      <p:sp>
        <p:nvSpPr>
          <p:cNvPr id="10" name="TextBox 6">
            <a:extLst>
              <a:ext uri="{FF2B5EF4-FFF2-40B4-BE49-F238E27FC236}">
                <a16:creationId xmlns:a16="http://schemas.microsoft.com/office/drawing/2014/main" id="{64AEADE0-9EF1-9DDE-6426-C27E144EFE28}"/>
              </a:ext>
            </a:extLst>
          </p:cNvPr>
          <p:cNvSpPr txBox="1"/>
          <p:nvPr/>
        </p:nvSpPr>
        <p:spPr>
          <a:xfrm>
            <a:off x="4621138" y="3173945"/>
            <a:ext cx="298209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BEDRIFTER SAMARBEIDER OM BÆREKRAFTSMÅL</a:t>
            </a:r>
            <a:br>
              <a:rPr kumimoji="0" lang="nb-NO"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br>
              <a:rPr kumimoji="0" lang="nb-NO"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nb-NO"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Rectangle 7">
            <a:extLst>
              <a:ext uri="{FF2B5EF4-FFF2-40B4-BE49-F238E27FC236}">
                <a16:creationId xmlns:a16="http://schemas.microsoft.com/office/drawing/2014/main" id="{D651A1B9-8ACB-93AC-DB4B-FB558F725821}"/>
              </a:ext>
            </a:extLst>
          </p:cNvPr>
          <p:cNvSpPr/>
          <p:nvPr/>
        </p:nvSpPr>
        <p:spPr>
          <a:xfrm>
            <a:off x="8388771" y="2065945"/>
            <a:ext cx="3240000" cy="3240000"/>
          </a:xfrm>
          <a:prstGeom prst="rect">
            <a:avLst/>
          </a:prstGeom>
          <a:solidFill>
            <a:srgbClr val="4C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b-NO"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rPr>
            </a:br>
            <a:endParaRPr kumimoji="0" lang="nb-NO" sz="16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endParaRPr>
          </a:p>
        </p:txBody>
      </p:sp>
      <p:sp>
        <p:nvSpPr>
          <p:cNvPr id="12" name="TextBox 8">
            <a:extLst>
              <a:ext uri="{FF2B5EF4-FFF2-40B4-BE49-F238E27FC236}">
                <a16:creationId xmlns:a16="http://schemas.microsoft.com/office/drawing/2014/main" id="{E278C865-7063-3190-360F-E8257D03FA9D}"/>
              </a:ext>
            </a:extLst>
          </p:cNvPr>
          <p:cNvSpPr txBox="1"/>
          <p:nvPr/>
        </p:nvSpPr>
        <p:spPr>
          <a:xfrm>
            <a:off x="8796726" y="3165687"/>
            <a:ext cx="242409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VERDISKAPNING</a:t>
            </a:r>
          </a:p>
        </p:txBody>
      </p:sp>
      <p:sp>
        <p:nvSpPr>
          <p:cNvPr id="13" name="TextBox 11">
            <a:extLst>
              <a:ext uri="{FF2B5EF4-FFF2-40B4-BE49-F238E27FC236}">
                <a16:creationId xmlns:a16="http://schemas.microsoft.com/office/drawing/2014/main" id="{9A18CC2C-834F-EE0C-DF0D-5DE5882C4A93}"/>
              </a:ext>
            </a:extLst>
          </p:cNvPr>
          <p:cNvSpPr txBox="1"/>
          <p:nvPr/>
        </p:nvSpPr>
        <p:spPr>
          <a:xfrm>
            <a:off x="4492183" y="2226968"/>
            <a:ext cx="3240001" cy="9387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5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100 000</a:t>
            </a:r>
            <a:endParaRPr kumimoji="0" lang="nb-NO" sz="55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endParaRPr>
          </a:p>
        </p:txBody>
      </p:sp>
      <p:sp>
        <p:nvSpPr>
          <p:cNvPr id="14" name="TextBox 12">
            <a:extLst>
              <a:ext uri="{FF2B5EF4-FFF2-40B4-BE49-F238E27FC236}">
                <a16:creationId xmlns:a16="http://schemas.microsoft.com/office/drawing/2014/main" id="{11A1AF6A-C78B-A58A-9378-D46F5EDAA60A}"/>
              </a:ext>
            </a:extLst>
          </p:cNvPr>
          <p:cNvSpPr txBox="1"/>
          <p:nvPr/>
        </p:nvSpPr>
        <p:spPr>
          <a:xfrm>
            <a:off x="8249287" y="2226968"/>
            <a:ext cx="3518969" cy="9387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5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400 MRD</a:t>
            </a:r>
            <a:endParaRPr kumimoji="0" lang="nb-NO" sz="5500" b="0"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endParaRPr>
          </a:p>
        </p:txBody>
      </p:sp>
      <p:pic>
        <p:nvPicPr>
          <p:cNvPr id="15" name="Graphic 13">
            <a:extLst>
              <a:ext uri="{FF2B5EF4-FFF2-40B4-BE49-F238E27FC236}">
                <a16:creationId xmlns:a16="http://schemas.microsoft.com/office/drawing/2014/main" id="{A16050C9-2D7A-CF0C-E887-74E031B990E9}"/>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1608" t="30215" r="32289" b="32149"/>
          <a:stretch/>
        </p:blipFill>
        <p:spPr>
          <a:xfrm>
            <a:off x="1309077" y="3939109"/>
            <a:ext cx="1839248" cy="1077952"/>
          </a:xfrm>
          <a:prstGeom prst="rect">
            <a:avLst/>
          </a:prstGeom>
        </p:spPr>
      </p:pic>
      <p:pic>
        <p:nvPicPr>
          <p:cNvPr id="16" name="Graphic 14">
            <a:extLst>
              <a:ext uri="{FF2B5EF4-FFF2-40B4-BE49-F238E27FC236}">
                <a16:creationId xmlns:a16="http://schemas.microsoft.com/office/drawing/2014/main" id="{D36E42E4-665F-EBDA-61E6-9F68BD84074D}"/>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41280" t="35549" r="39756" b="33976"/>
          <a:stretch/>
        </p:blipFill>
        <p:spPr>
          <a:xfrm>
            <a:off x="5592065" y="4030378"/>
            <a:ext cx="1040236" cy="939892"/>
          </a:xfrm>
          <a:prstGeom prst="rect">
            <a:avLst/>
          </a:prstGeom>
        </p:spPr>
      </p:pic>
      <p:pic>
        <p:nvPicPr>
          <p:cNvPr id="17" name="Graphic 15">
            <a:extLst>
              <a:ext uri="{FF2B5EF4-FFF2-40B4-BE49-F238E27FC236}">
                <a16:creationId xmlns:a16="http://schemas.microsoft.com/office/drawing/2014/main" id="{7C4DA906-53BD-824B-BB96-DAB488D5BCD3}"/>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37316" t="21182" r="32721" b="20785"/>
          <a:stretch/>
        </p:blipFill>
        <p:spPr>
          <a:xfrm>
            <a:off x="9414821" y="3798849"/>
            <a:ext cx="1187900" cy="1293541"/>
          </a:xfrm>
          <a:prstGeom prst="rect">
            <a:avLst/>
          </a:prstGeom>
        </p:spPr>
      </p:pic>
    </p:spTree>
    <p:extLst>
      <p:ext uri="{BB962C8B-B14F-4D97-AF65-F5344CB8AC3E}">
        <p14:creationId xmlns:p14="http://schemas.microsoft.com/office/powerpoint/2010/main" val="267452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6E5A46EC-19B9-6B27-CF29-3FCB9461981B}"/>
              </a:ext>
            </a:extLst>
          </p:cNvPr>
          <p:cNvSpPr>
            <a:spLocks noGrp="1"/>
          </p:cNvSpPr>
          <p:nvPr>
            <p:ph type="title"/>
          </p:nvPr>
        </p:nvSpPr>
        <p:spPr>
          <a:xfrm>
            <a:off x="1383564" y="348865"/>
            <a:ext cx="9718111" cy="1576446"/>
          </a:xfrm>
        </p:spPr>
        <p:txBody>
          <a:bodyPr anchor="ctr">
            <a:normAutofit/>
          </a:bodyPr>
          <a:lstStyle/>
          <a:p>
            <a:r>
              <a:rPr lang="nb-NO" sz="4000" dirty="0">
                <a:solidFill>
                  <a:srgbClr val="FFFFFF"/>
                </a:solidFill>
              </a:rPr>
              <a:t>Sterkere sammen</a:t>
            </a:r>
          </a:p>
        </p:txBody>
      </p:sp>
      <p:pic>
        <p:nvPicPr>
          <p:cNvPr id="3" name="Bilde 2">
            <a:extLst>
              <a:ext uri="{FF2B5EF4-FFF2-40B4-BE49-F238E27FC236}">
                <a16:creationId xmlns:a16="http://schemas.microsoft.com/office/drawing/2014/main" id="{FBF33FCE-A596-FE4F-5DEA-83D739356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graphicFrame>
        <p:nvGraphicFramePr>
          <p:cNvPr id="30" name="Plassholder for innhold 2">
            <a:extLst>
              <a:ext uri="{FF2B5EF4-FFF2-40B4-BE49-F238E27FC236}">
                <a16:creationId xmlns:a16="http://schemas.microsoft.com/office/drawing/2014/main" id="{B873521F-1061-7BA3-2EC9-B228CEB6BAF3}"/>
              </a:ext>
            </a:extLst>
          </p:cNvPr>
          <p:cNvGraphicFramePr>
            <a:graphicFrameLocks noGrp="1"/>
          </p:cNvGraphicFramePr>
          <p:nvPr>
            <p:ph idx="1"/>
            <p:extLst>
              <p:ext uri="{D42A27DB-BD31-4B8C-83A1-F6EECF244321}">
                <p14:modId xmlns:p14="http://schemas.microsoft.com/office/powerpoint/2010/main" val="118106786"/>
              </p:ext>
            </p:extLst>
          </p:nvPr>
        </p:nvGraphicFramePr>
        <p:xfrm>
          <a:off x="644057" y="2615979"/>
          <a:ext cx="10582744" cy="3298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056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6E5A46EC-19B9-6B27-CF29-3FCB9461981B}"/>
              </a:ext>
            </a:extLst>
          </p:cNvPr>
          <p:cNvSpPr>
            <a:spLocks noGrp="1"/>
          </p:cNvSpPr>
          <p:nvPr>
            <p:ph type="title"/>
          </p:nvPr>
        </p:nvSpPr>
        <p:spPr>
          <a:xfrm>
            <a:off x="1383564" y="348865"/>
            <a:ext cx="9718111" cy="1576446"/>
          </a:xfrm>
        </p:spPr>
        <p:txBody>
          <a:bodyPr anchor="ctr">
            <a:normAutofit/>
          </a:bodyPr>
          <a:lstStyle/>
          <a:p>
            <a:r>
              <a:rPr lang="nb-NO" sz="4000">
                <a:solidFill>
                  <a:srgbClr val="FFFFFF"/>
                </a:solidFill>
              </a:rPr>
              <a:t>Kommunikasjonsmål</a:t>
            </a:r>
          </a:p>
        </p:txBody>
      </p:sp>
      <p:pic>
        <p:nvPicPr>
          <p:cNvPr id="3" name="Bilde 2">
            <a:extLst>
              <a:ext uri="{FF2B5EF4-FFF2-40B4-BE49-F238E27FC236}">
                <a16:creationId xmlns:a16="http://schemas.microsoft.com/office/drawing/2014/main" id="{DC51226E-3C03-C711-6AF0-59809E72C7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graphicFrame>
        <p:nvGraphicFramePr>
          <p:cNvPr id="19" name="Plassholder for innhold 2">
            <a:extLst>
              <a:ext uri="{FF2B5EF4-FFF2-40B4-BE49-F238E27FC236}">
                <a16:creationId xmlns:a16="http://schemas.microsoft.com/office/drawing/2014/main" id="{6F5B36AE-2785-4721-DCB7-A7DA1C58460A}"/>
              </a:ext>
            </a:extLst>
          </p:cNvPr>
          <p:cNvGraphicFramePr>
            <a:graphicFrameLocks noGrp="1"/>
          </p:cNvGraphicFramePr>
          <p:nvPr>
            <p:ph idx="1"/>
            <p:extLst>
              <p:ext uri="{D42A27DB-BD31-4B8C-83A1-F6EECF244321}">
                <p14:modId xmlns:p14="http://schemas.microsoft.com/office/powerpoint/2010/main" val="3830198300"/>
              </p:ext>
            </p:extLst>
          </p:nvPr>
        </p:nvGraphicFramePr>
        <p:xfrm>
          <a:off x="644057" y="2615979"/>
          <a:ext cx="10457618" cy="3314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975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3A02C440-330D-41B4-A146-F7CEBF3B0C32}"/>
              </a:ext>
            </a:extLst>
          </p:cNvPr>
          <p:cNvSpPr>
            <a:spLocks noGrp="1"/>
          </p:cNvSpPr>
          <p:nvPr>
            <p:ph type="title"/>
          </p:nvPr>
        </p:nvSpPr>
        <p:spPr>
          <a:xfrm>
            <a:off x="1383564" y="348865"/>
            <a:ext cx="9718111" cy="1576446"/>
          </a:xfrm>
        </p:spPr>
        <p:txBody>
          <a:bodyPr anchor="ctr">
            <a:normAutofit/>
          </a:bodyPr>
          <a:lstStyle/>
          <a:p>
            <a:r>
              <a:rPr lang="nb-NO" sz="4000">
                <a:solidFill>
                  <a:srgbClr val="FFFFFF"/>
                </a:solidFill>
              </a:rPr>
              <a:t>Målgrupper</a:t>
            </a:r>
          </a:p>
        </p:txBody>
      </p:sp>
      <p:pic>
        <p:nvPicPr>
          <p:cNvPr id="4" name="Bilde 3">
            <a:extLst>
              <a:ext uri="{FF2B5EF4-FFF2-40B4-BE49-F238E27FC236}">
                <a16:creationId xmlns:a16="http://schemas.microsoft.com/office/drawing/2014/main" id="{CA8A7F64-A151-4B1C-0763-D6AB89B975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graphicFrame>
        <p:nvGraphicFramePr>
          <p:cNvPr id="21" name="Plassholder for innhold 2">
            <a:extLst>
              <a:ext uri="{FF2B5EF4-FFF2-40B4-BE49-F238E27FC236}">
                <a16:creationId xmlns:a16="http://schemas.microsoft.com/office/drawing/2014/main" id="{52AB69FC-18CA-0377-AE61-1D08DAEC63F1}"/>
              </a:ext>
            </a:extLst>
          </p:cNvPr>
          <p:cNvGraphicFramePr>
            <a:graphicFrameLocks noGrp="1"/>
          </p:cNvGraphicFramePr>
          <p:nvPr>
            <p:ph idx="1"/>
            <p:extLst>
              <p:ext uri="{D42A27DB-BD31-4B8C-83A1-F6EECF244321}">
                <p14:modId xmlns:p14="http://schemas.microsoft.com/office/powerpoint/2010/main" val="2902828918"/>
              </p:ext>
            </p:extLst>
          </p:nvPr>
        </p:nvGraphicFramePr>
        <p:xfrm>
          <a:off x="644057" y="2615979"/>
          <a:ext cx="10595444" cy="3298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140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7B9C122D-CABD-A760-FA35-78CB92BD046B}"/>
              </a:ext>
            </a:extLst>
          </p:cNvPr>
          <p:cNvSpPr>
            <a:spLocks noGrp="1"/>
          </p:cNvSpPr>
          <p:nvPr>
            <p:ph type="title"/>
          </p:nvPr>
        </p:nvSpPr>
        <p:spPr>
          <a:xfrm>
            <a:off x="1383564" y="348865"/>
            <a:ext cx="9718111" cy="1576446"/>
          </a:xfrm>
        </p:spPr>
        <p:txBody>
          <a:bodyPr anchor="ctr">
            <a:normAutofit/>
          </a:bodyPr>
          <a:lstStyle/>
          <a:p>
            <a:r>
              <a:rPr lang="nb-NO" sz="4000">
                <a:solidFill>
                  <a:srgbClr val="FFFFFF"/>
                </a:solidFill>
              </a:rPr>
              <a:t>Tiltak</a:t>
            </a:r>
          </a:p>
        </p:txBody>
      </p:sp>
      <p:pic>
        <p:nvPicPr>
          <p:cNvPr id="4" name="Bilde 3">
            <a:extLst>
              <a:ext uri="{FF2B5EF4-FFF2-40B4-BE49-F238E27FC236}">
                <a16:creationId xmlns:a16="http://schemas.microsoft.com/office/drawing/2014/main" id="{33F64519-A558-5F88-C2C0-3D01B98F5A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graphicFrame>
        <p:nvGraphicFramePr>
          <p:cNvPr id="18" name="Plassholder for innhold 2">
            <a:extLst>
              <a:ext uri="{FF2B5EF4-FFF2-40B4-BE49-F238E27FC236}">
                <a16:creationId xmlns:a16="http://schemas.microsoft.com/office/drawing/2014/main" id="{33CA44CA-0E88-E612-FE0D-898CAA571C6F}"/>
              </a:ext>
            </a:extLst>
          </p:cNvPr>
          <p:cNvGraphicFramePr>
            <a:graphicFrameLocks noGrp="1"/>
          </p:cNvGraphicFramePr>
          <p:nvPr>
            <p:ph idx="1"/>
            <p:extLst>
              <p:ext uri="{D42A27DB-BD31-4B8C-83A1-F6EECF244321}">
                <p14:modId xmlns:p14="http://schemas.microsoft.com/office/powerpoint/2010/main" val="169338928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773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ECF4FB05-ABB1-9684-FC32-2A88A65B54E4}"/>
              </a:ext>
            </a:extLst>
          </p:cNvPr>
          <p:cNvSpPr>
            <a:spLocks noGrp="1"/>
          </p:cNvSpPr>
          <p:nvPr>
            <p:ph type="title"/>
          </p:nvPr>
        </p:nvSpPr>
        <p:spPr>
          <a:xfrm>
            <a:off x="1371597" y="348865"/>
            <a:ext cx="10044023" cy="877729"/>
          </a:xfrm>
        </p:spPr>
        <p:txBody>
          <a:bodyPr anchor="ctr">
            <a:normAutofit/>
          </a:bodyPr>
          <a:lstStyle/>
          <a:p>
            <a:r>
              <a:rPr lang="nb-NO" sz="4000" dirty="0">
                <a:solidFill>
                  <a:srgbClr val="FFFFFF"/>
                </a:solidFill>
              </a:rPr>
              <a:t>Fokusområder for SAMMEN2030</a:t>
            </a:r>
          </a:p>
        </p:txBody>
      </p:sp>
      <p:pic>
        <p:nvPicPr>
          <p:cNvPr id="4" name="Bilde 3">
            <a:extLst>
              <a:ext uri="{FF2B5EF4-FFF2-40B4-BE49-F238E27FC236}">
                <a16:creationId xmlns:a16="http://schemas.microsoft.com/office/drawing/2014/main" id="{3C965977-96F6-83C5-ED73-2D7053F29D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graphicFrame>
        <p:nvGraphicFramePr>
          <p:cNvPr id="18" name="Plassholder for innhold 2">
            <a:extLst>
              <a:ext uri="{FF2B5EF4-FFF2-40B4-BE49-F238E27FC236}">
                <a16:creationId xmlns:a16="http://schemas.microsoft.com/office/drawing/2014/main" id="{4B861B72-354A-9140-7A44-B6AC4392BC43}"/>
              </a:ext>
            </a:extLst>
          </p:cNvPr>
          <p:cNvGraphicFramePr>
            <a:graphicFrameLocks noGrp="1"/>
          </p:cNvGraphicFramePr>
          <p:nvPr>
            <p:ph idx="1"/>
            <p:extLst>
              <p:ext uri="{D42A27DB-BD31-4B8C-83A1-F6EECF244321}">
                <p14:modId xmlns:p14="http://schemas.microsoft.com/office/powerpoint/2010/main" val="3695719829"/>
              </p:ext>
            </p:extLst>
          </p:nvPr>
        </p:nvGraphicFramePr>
        <p:xfrm>
          <a:off x="644057" y="2112579"/>
          <a:ext cx="10900244" cy="3990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2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tekst, skjermbilde, design&#10;&#10;Automatisk generert beskrivelse">
            <a:extLst>
              <a:ext uri="{FF2B5EF4-FFF2-40B4-BE49-F238E27FC236}">
                <a16:creationId xmlns:a16="http://schemas.microsoft.com/office/drawing/2014/main" id="{CEBCE04D-3ADB-5642-7BB7-B85DD4CF73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639" y="1383111"/>
            <a:ext cx="3278292" cy="1885017"/>
          </a:xfrm>
          <a:prstGeom prst="rect">
            <a:avLst/>
          </a:prstGeom>
          <a:ln>
            <a:solidFill>
              <a:schemeClr val="tx1"/>
            </a:solidFill>
          </a:ln>
        </p:spPr>
      </p:pic>
      <p:pic>
        <p:nvPicPr>
          <p:cNvPr id="15" name="Bilde 14" descr="Et bilde som inneholder klær, tekst, Menneskeansikt, person&#10;&#10;Automatisk generert beskrivelse">
            <a:extLst>
              <a:ext uri="{FF2B5EF4-FFF2-40B4-BE49-F238E27FC236}">
                <a16:creationId xmlns:a16="http://schemas.microsoft.com/office/drawing/2014/main" id="{1959A097-2D2A-86C7-1D28-9F7C8470E5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1889" y="882374"/>
            <a:ext cx="3743538" cy="5093249"/>
          </a:xfrm>
          <a:prstGeom prst="rect">
            <a:avLst/>
          </a:prstGeom>
          <a:ln>
            <a:solidFill>
              <a:schemeClr val="tx1"/>
            </a:solidFill>
          </a:ln>
        </p:spPr>
      </p:pic>
      <p:pic>
        <p:nvPicPr>
          <p:cNvPr id="16" name="Bilde 15" descr="Et bilde som inneholder klær, Menneskeansikt, tekst, person&#10;&#10;Automatisk generert beskrivelse">
            <a:extLst>
              <a:ext uri="{FF2B5EF4-FFF2-40B4-BE49-F238E27FC236}">
                <a16:creationId xmlns:a16="http://schemas.microsoft.com/office/drawing/2014/main" id="{B5EFB3B7-9D91-6650-B196-EEDDD68BFE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9141" y="1357416"/>
            <a:ext cx="2388442" cy="2624662"/>
          </a:xfrm>
          <a:prstGeom prst="rect">
            <a:avLst/>
          </a:prstGeom>
          <a:ln>
            <a:solidFill>
              <a:schemeClr val="tx1"/>
            </a:solidFill>
          </a:ln>
        </p:spPr>
      </p:pic>
      <p:pic>
        <p:nvPicPr>
          <p:cNvPr id="18" name="Bilde 17" descr="Et bilde som inneholder tekst, skjermbilde, tre, utendørs&#10;&#10;Automatisk generert beskrivelse">
            <a:extLst>
              <a:ext uri="{FF2B5EF4-FFF2-40B4-BE49-F238E27FC236}">
                <a16:creationId xmlns:a16="http://schemas.microsoft.com/office/drawing/2014/main" id="{786CE0C3-54C5-83D8-988B-A1BCE18CC6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3076" y="3043234"/>
            <a:ext cx="3278292" cy="1868625"/>
          </a:xfrm>
          <a:prstGeom prst="rect">
            <a:avLst/>
          </a:prstGeom>
          <a:ln>
            <a:solidFill>
              <a:schemeClr val="tx1"/>
            </a:solidFill>
          </a:ln>
        </p:spPr>
      </p:pic>
      <p:pic>
        <p:nvPicPr>
          <p:cNvPr id="17" name="Bilde 16" descr="Et bilde som inneholder tekst, mann, klær, Menneskeansikt&#10;&#10;Automatisk generert beskrivelse">
            <a:extLst>
              <a:ext uri="{FF2B5EF4-FFF2-40B4-BE49-F238E27FC236}">
                <a16:creationId xmlns:a16="http://schemas.microsoft.com/office/drawing/2014/main" id="{D50E6F01-C5E0-3316-45D3-FAA31D72FF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03013" y="1924356"/>
            <a:ext cx="2108583" cy="2643992"/>
          </a:xfrm>
          <a:prstGeom prst="rect">
            <a:avLst/>
          </a:prstGeom>
          <a:ln>
            <a:solidFill>
              <a:schemeClr val="tx1"/>
            </a:solidFill>
          </a:ln>
        </p:spPr>
      </p:pic>
      <p:pic>
        <p:nvPicPr>
          <p:cNvPr id="4" name="Bilde 3">
            <a:extLst>
              <a:ext uri="{FF2B5EF4-FFF2-40B4-BE49-F238E27FC236}">
                <a16:creationId xmlns:a16="http://schemas.microsoft.com/office/drawing/2014/main" id="{63A8E1E6-5806-1EAE-78C8-9D67759EDF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92918" y="6103371"/>
            <a:ext cx="1231292" cy="565962"/>
          </a:xfrm>
          <a:prstGeom prst="rect">
            <a:avLst/>
          </a:prstGeom>
        </p:spPr>
      </p:pic>
      <p:sp>
        <p:nvSpPr>
          <p:cNvPr id="19" name="TekstSylinder 18">
            <a:extLst>
              <a:ext uri="{FF2B5EF4-FFF2-40B4-BE49-F238E27FC236}">
                <a16:creationId xmlns:a16="http://schemas.microsoft.com/office/drawing/2014/main" id="{47BBE36E-A72C-E949-C428-B66D60821BD9}"/>
              </a:ext>
            </a:extLst>
          </p:cNvPr>
          <p:cNvSpPr txBox="1"/>
          <p:nvPr/>
        </p:nvSpPr>
        <p:spPr>
          <a:xfrm>
            <a:off x="1198639" y="4526510"/>
            <a:ext cx="3056072" cy="1938992"/>
          </a:xfrm>
          <a:prstGeom prst="rect">
            <a:avLst/>
          </a:prstGeom>
          <a:solidFill>
            <a:schemeClr val="tx2"/>
          </a:solidFill>
          <a:ln>
            <a:solidFill>
              <a:schemeClr val="tx1"/>
            </a:solidFill>
          </a:ln>
        </p:spPr>
        <p:txBody>
          <a:bodyPr wrap="square" rtlCol="0">
            <a:spAutoFit/>
          </a:bodyPr>
          <a:lstStyle/>
          <a:p>
            <a:r>
              <a:rPr lang="nb-NO" sz="2000" b="1" dirty="0">
                <a:solidFill>
                  <a:schemeClr val="bg1"/>
                </a:solidFill>
              </a:rPr>
              <a:t>Nesten 100 medieoppslag</a:t>
            </a:r>
          </a:p>
          <a:p>
            <a:r>
              <a:rPr lang="nb-NO" sz="2000" b="1" dirty="0">
                <a:solidFill>
                  <a:schemeClr val="bg1"/>
                </a:solidFill>
              </a:rPr>
              <a:t>5 podkastepisoder</a:t>
            </a:r>
          </a:p>
          <a:p>
            <a:r>
              <a:rPr lang="nb-NO" sz="2000" b="1" dirty="0">
                <a:solidFill>
                  <a:schemeClr val="bg1"/>
                </a:solidFill>
              </a:rPr>
              <a:t>Egen hjemmeside</a:t>
            </a:r>
          </a:p>
          <a:p>
            <a:r>
              <a:rPr lang="nb-NO" sz="2000" b="1" dirty="0">
                <a:solidFill>
                  <a:schemeClr val="bg1"/>
                </a:solidFill>
              </a:rPr>
              <a:t>LinkedIn</a:t>
            </a:r>
          </a:p>
          <a:p>
            <a:r>
              <a:rPr lang="nb-NO" sz="2000" b="1" dirty="0">
                <a:solidFill>
                  <a:schemeClr val="bg1"/>
                </a:solidFill>
              </a:rPr>
              <a:t>#</a:t>
            </a:r>
            <a:r>
              <a:rPr lang="nb-NO" sz="2000" b="1" dirty="0" err="1">
                <a:solidFill>
                  <a:schemeClr val="bg1"/>
                </a:solidFill>
              </a:rPr>
              <a:t>sammenforbærekraft</a:t>
            </a:r>
            <a:endParaRPr lang="nb-NO" sz="2000" b="1" dirty="0">
              <a:solidFill>
                <a:schemeClr val="bg1"/>
              </a:solidFill>
            </a:endParaRPr>
          </a:p>
          <a:p>
            <a:r>
              <a:rPr lang="nb-NO" sz="2000" b="1" dirty="0">
                <a:solidFill>
                  <a:schemeClr val="bg1"/>
                </a:solidFill>
              </a:rPr>
              <a:t>Møter og samlinger</a:t>
            </a:r>
          </a:p>
        </p:txBody>
      </p:sp>
      <p:pic>
        <p:nvPicPr>
          <p:cNvPr id="21" name="Bilde 20" descr="Et bilde som inneholder tekst, klær, person, Menneskeansikt&#10;&#10;Automatisk generert beskrivelse">
            <a:extLst>
              <a:ext uri="{FF2B5EF4-FFF2-40B4-BE49-F238E27FC236}">
                <a16:creationId xmlns:a16="http://schemas.microsoft.com/office/drawing/2014/main" id="{8728AD2E-345F-AF04-71C3-1DD2DD316F1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12922" y="3954677"/>
            <a:ext cx="1922596" cy="1813402"/>
          </a:xfrm>
          <a:prstGeom prst="rect">
            <a:avLst/>
          </a:prstGeom>
          <a:ln>
            <a:solidFill>
              <a:schemeClr val="tx1"/>
            </a:solidFill>
          </a:ln>
        </p:spPr>
      </p:pic>
      <p:sp>
        <p:nvSpPr>
          <p:cNvPr id="2" name="TekstSylinder 1">
            <a:extLst>
              <a:ext uri="{FF2B5EF4-FFF2-40B4-BE49-F238E27FC236}">
                <a16:creationId xmlns:a16="http://schemas.microsoft.com/office/drawing/2014/main" id="{DE8B2E7B-96BD-1FFE-EBF0-37BF50E57DC2}"/>
              </a:ext>
            </a:extLst>
          </p:cNvPr>
          <p:cNvSpPr txBox="1"/>
          <p:nvPr/>
        </p:nvSpPr>
        <p:spPr>
          <a:xfrm>
            <a:off x="1113158" y="614479"/>
            <a:ext cx="3122234" cy="461665"/>
          </a:xfrm>
          <a:prstGeom prst="rect">
            <a:avLst/>
          </a:prstGeom>
          <a:noFill/>
        </p:spPr>
        <p:txBody>
          <a:bodyPr wrap="square" rtlCol="0">
            <a:spAutoFit/>
          </a:bodyPr>
          <a:lstStyle/>
          <a:p>
            <a:r>
              <a:rPr lang="nb-NO" sz="2400" dirty="0"/>
              <a:t>En konsistent historie</a:t>
            </a:r>
          </a:p>
        </p:txBody>
      </p:sp>
    </p:spTree>
    <p:extLst>
      <p:ext uri="{BB962C8B-B14F-4D97-AF65-F5344CB8AC3E}">
        <p14:creationId xmlns:p14="http://schemas.microsoft.com/office/powerpoint/2010/main" val="394955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145E6E-4811-9E1C-51B2-EA4866D9CE7C}"/>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a:solidFill>
                  <a:srgbClr val="FFFFFF"/>
                </a:solidFill>
                <a:latin typeface="+mj-lt"/>
                <a:ea typeface="+mj-ea"/>
                <a:cs typeface="+mj-cs"/>
              </a:rPr>
              <a:t>Byggenæringens signatursetninger</a:t>
            </a:r>
          </a:p>
        </p:txBody>
      </p:sp>
      <p:sp>
        <p:nvSpPr>
          <p:cNvPr id="55" name="Rectangle 5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4">
            <a:extLst>
              <a:ext uri="{FF2B5EF4-FFF2-40B4-BE49-F238E27FC236}">
                <a16:creationId xmlns:a16="http://schemas.microsoft.com/office/drawing/2014/main" id="{44FCB412-AE08-3AC5-CFBE-671D6EB328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224" y="5870202"/>
            <a:ext cx="1737241" cy="799131"/>
          </a:xfrm>
          <a:prstGeom prst="rect">
            <a:avLst/>
          </a:prstGeom>
        </p:spPr>
      </p:pic>
      <p:cxnSp>
        <p:nvCxnSpPr>
          <p:cNvPr id="36" name="Straight Connector 35">
            <a:extLst>
              <a:ext uri="{FF2B5EF4-FFF2-40B4-BE49-F238E27FC236}">
                <a16:creationId xmlns:a16="http://schemas.microsoft.com/office/drawing/2014/main" id="{DEAD9C6A-FA38-742C-A6FD-1A2C6E39B446}"/>
              </a:ext>
            </a:extLst>
          </p:cNvPr>
          <p:cNvCxnSpPr>
            <a:cxnSpLocks/>
          </p:cNvCxnSpPr>
          <p:nvPr/>
        </p:nvCxnSpPr>
        <p:spPr>
          <a:xfrm flipH="1" flipV="1">
            <a:off x="15164" y="6876772"/>
            <a:ext cx="4595745" cy="2573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8791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Blå v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5DF446227745946937A37D85801DD0B" ma:contentTypeVersion="17" ma:contentTypeDescription="Opprett et nytt dokument." ma:contentTypeScope="" ma:versionID="5582b92b39141f1590f30bd0514558ca">
  <xsd:schema xmlns:xsd="http://www.w3.org/2001/XMLSchema" xmlns:xs="http://www.w3.org/2001/XMLSchema" xmlns:p="http://schemas.microsoft.com/office/2006/metadata/properties" xmlns:ns2="957f3067-ccd2-4338-b6e2-e80eb3fe8aa8" xmlns:ns3="531e3bf5-1b12-46f4-b098-e84ed414f90b" targetNamespace="http://schemas.microsoft.com/office/2006/metadata/properties" ma:root="true" ma:fieldsID="3358b3c0b0b8ad0c443f957878d4c29d" ns2:_="" ns3:_="">
    <xsd:import namespace="957f3067-ccd2-4338-b6e2-e80eb3fe8aa8"/>
    <xsd:import namespace="531e3bf5-1b12-46f4-b098-e84ed414f9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f3067-ccd2-4338-b6e2-e80eb3fe8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0b8174c3-b41e-47ba-be79-53c163b03a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1e3bf5-1b12-46f4-b098-e84ed414f90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0fdb7a69-f369-4884-9a9f-e0d35f634669}" ma:internalName="TaxCatchAll" ma:showField="CatchAllData" ma:web="531e3bf5-1b12-46f4-b098-e84ed414f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31e3bf5-1b12-46f4-b098-e84ed414f90b" xsi:nil="true"/>
    <lcf76f155ced4ddcb4097134ff3c332f xmlns="957f3067-ccd2-4338-b6e2-e80eb3fe8a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C9488A-57D0-46AB-912E-458BAB9DB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7f3067-ccd2-4338-b6e2-e80eb3fe8aa8"/>
    <ds:schemaRef ds:uri="531e3bf5-1b12-46f4-b098-e84ed414f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33FFE7-C74B-42B6-9252-92DF4828471A}">
  <ds:schemaRefs>
    <ds:schemaRef ds:uri="http://schemas.microsoft.com/sharepoint/v3/contenttype/forms"/>
  </ds:schemaRefs>
</ds:datastoreItem>
</file>

<file path=customXml/itemProps3.xml><?xml version="1.0" encoding="utf-8"?>
<ds:datastoreItem xmlns:ds="http://schemas.openxmlformats.org/officeDocument/2006/customXml" ds:itemID="{2C4F6755-2ECE-45A4-B122-A9C12E24CB4C}">
  <ds:schemaRefs>
    <ds:schemaRef ds:uri="http://purl.org/dc/dcmitype/"/>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957f3067-ccd2-4338-b6e2-e80eb3fe8aa8"/>
    <ds:schemaRef ds:uri="http://purl.org/dc/terms/"/>
    <ds:schemaRef ds:uri="http://schemas.microsoft.com/office/2006/documentManagement/types"/>
    <ds:schemaRef ds:uri="531e3bf5-1b12-46f4-b098-e84ed414f90b"/>
  </ds:schemaRefs>
</ds:datastoreItem>
</file>

<file path=docProps/app.xml><?xml version="1.0" encoding="utf-8"?>
<Properties xmlns="http://schemas.openxmlformats.org/officeDocument/2006/extended-properties" xmlns:vt="http://schemas.openxmlformats.org/officeDocument/2006/docPropsVTypes">
  <TotalTime>2297</TotalTime>
  <Words>746</Words>
  <Application>Microsoft Macintosh PowerPoint</Application>
  <PresentationFormat>Widescreen</PresentationFormat>
  <Paragraphs>103</Paragraphs>
  <Slides>18</Slides>
  <Notes>8</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18</vt:i4>
      </vt:variant>
    </vt:vector>
  </HeadingPairs>
  <TitlesOfParts>
    <vt:vector size="25" baseType="lpstr">
      <vt:lpstr>Arial</vt:lpstr>
      <vt:lpstr>Arial Rounded MT Bold</vt:lpstr>
      <vt:lpstr>Calibri</vt:lpstr>
      <vt:lpstr>Calibri Light</vt:lpstr>
      <vt:lpstr>YACgEZ1cb1Q 0</vt:lpstr>
      <vt:lpstr>Office-tema</vt:lpstr>
      <vt:lpstr>1_Office-tema</vt:lpstr>
      <vt:lpstr>Kommunikasjonsarbeidet:  Hvordan har det gått, og hva har vi fått til? </vt:lpstr>
      <vt:lpstr>Byggenæringen - Norges største fastlandsnæring</vt:lpstr>
      <vt:lpstr>Sterkere sammen</vt:lpstr>
      <vt:lpstr>Kommunikasjonsmål</vt:lpstr>
      <vt:lpstr>Målgrupper</vt:lpstr>
      <vt:lpstr>Tiltak</vt:lpstr>
      <vt:lpstr>Fokusområder for SAMMEN2030</vt:lpstr>
      <vt:lpstr>PowerPoint-presentasjon</vt:lpstr>
      <vt:lpstr>Byggenæringens signatursetninger</vt:lpstr>
      <vt:lpstr>PowerPoint-presentasjon</vt:lpstr>
      <vt:lpstr>PowerPoint-presentasjon</vt:lpstr>
      <vt:lpstr>PowerPoint-presentasjon</vt:lpstr>
      <vt:lpstr>Hva gjenstår?</vt:lpstr>
      <vt:lpstr>Fem grunner til at samordnet kommunikasjon er viktig</vt:lpstr>
      <vt:lpstr>Bærekraftsundersøkelsen  Kommunikasjonsplan </vt:lpstr>
      <vt:lpstr>Kommunikasjon av undersøkelsen </vt:lpstr>
      <vt:lpstr>Rapport?</vt:lpstr>
      <vt:lpstr>Internasjonal anerkjennelse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Kommunikasjonsplanen:  Hvordan har det gått, og hva har vi fått til? </dc:title>
  <dc:creator>Roger Solheim</dc:creator>
  <cp:lastModifiedBy>Roger Solheim</cp:lastModifiedBy>
  <cp:revision>6</cp:revision>
  <cp:lastPrinted>2023-10-09T06:43:18Z</cp:lastPrinted>
  <dcterms:created xsi:type="dcterms:W3CDTF">2023-09-25T11:54:08Z</dcterms:created>
  <dcterms:modified xsi:type="dcterms:W3CDTF">2023-10-11T13:42:15Z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0x01010004240873A36BAD4F94253929EF703D89</vt:lpwstr>
  </property>
  <property fmtid="{D5CDD505-2E9C-101B-9397-08002B2CF9AE}" pid="3" name="MediaServiceImageTags">
    <vt:lpwstr/>
  </property>
</Properties>
</file>