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4313" r:id="rId3"/>
    <p:sldId id="3477" r:id="rId4"/>
    <p:sldId id="4315" r:id="rId5"/>
    <p:sldId id="4314" r:id="rId6"/>
    <p:sldId id="1515" r:id="rId7"/>
    <p:sldId id="4316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839D71-5E24-4B91-86AA-08A3FD88E48E}" v="11" dt="2021-11-05T08:41:45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3737" autoAdjust="0"/>
  </p:normalViewPr>
  <p:slideViewPr>
    <p:cSldViewPr snapToGrid="0">
      <p:cViewPr varScale="1">
        <p:scale>
          <a:sx n="63" d="100"/>
          <a:sy n="63" d="100"/>
        </p:scale>
        <p:origin x="79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F5419-4C9E-408A-957C-3070A1A965A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E2687-B9C0-41EA-9637-6F18626110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993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E2687-B9C0-41EA-9637-6F186261106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858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002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1A15BE-DA69-4204-8406-316C4112C960}" type="slidenum"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4002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53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1B6A75-E76E-4C9D-B04D-6A7F48242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65D6F84-5526-4321-A897-52F6B001C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23B754-B049-42A2-90DC-3201229E7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4652-8AA0-4853-9ACD-3C97E20BD95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FDB1C4-9FCB-42F7-8E1C-92F209F4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787BD4-4897-4C14-9BB4-9ED13590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8779-0205-41DF-86E1-8ED76C0F0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174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1D78FC-9B42-43A9-89BD-B7AA762B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EA89425-4411-4318-8704-741CA7851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8E096DA-C4A3-46EE-97BA-4C0E1E02F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4652-8AA0-4853-9ACD-3C97E20BD95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1B949C-06F9-4AB4-B89D-93ECC85C1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395696-4712-455B-81DC-7683B399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8779-0205-41DF-86E1-8ED76C0F0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472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E8D7DB5-20E2-4F48-B036-0C24B85D6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32CB57A-140D-4A97-8898-7A0A68AF3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E989375-358F-45D3-92F1-F1F731B60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4652-8AA0-4853-9ACD-3C97E20BD95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9F4D05-E905-4303-A383-88F6D030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F42FD4-F740-4901-BDC4-815DA7C2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8779-0205-41DF-86E1-8ED76C0F0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6709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0FB7AF-50FD-461B-A24C-E2596716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EB76FE-6B12-49B5-93F4-D389B3C72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Medium Cond" panose="020B0606030402020204" pitchFamily="34" charset="0"/>
              </a:defRPr>
            </a:lvl1pPr>
            <a:lvl2pPr>
              <a:defRPr>
                <a:latin typeface="Franklin Gothic Medium Cond" panose="020B0606030402020204" pitchFamily="34" charset="0"/>
              </a:defRPr>
            </a:lvl2pPr>
            <a:lvl3pPr>
              <a:defRPr>
                <a:latin typeface="Franklin Gothic Medium Cond" panose="020B0606030402020204" pitchFamily="34" charset="0"/>
              </a:defRPr>
            </a:lvl3pPr>
            <a:lvl4pPr>
              <a:defRPr>
                <a:latin typeface="Franklin Gothic Medium Cond" panose="020B0606030402020204" pitchFamily="34" charset="0"/>
              </a:defRPr>
            </a:lvl4pPr>
            <a:lvl5pPr>
              <a:defRPr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7491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5B6B1A-31F3-4CDE-AB4F-D243AF2E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63F7F9-130B-4562-8F6A-17814DB91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7698C1-992D-4D74-8DD1-A93CF4E7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4652-8AA0-4853-9ACD-3C97E20BD95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B0505A-F93F-4E9E-87B9-D42E3B51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825F78-A86A-48D8-B951-930F4D15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8779-0205-41DF-86E1-8ED76C0F0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830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C10183-9323-404F-9945-FD40878D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15C9274-07B3-413C-ABE2-B3376757F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A6ECF1-B4AD-4EC8-8CF3-C28AD25B7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4652-8AA0-4853-9ACD-3C97E20BD95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1075DB-0C42-4BC9-A1AF-70074AF6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E86D2E6-37C5-4C1B-A1CA-5E65DC5A5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8779-0205-41DF-86E1-8ED76C0F0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93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F85BEA-D65B-4DD6-8252-171A983D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694721-2DD2-448B-A8AE-C45D29EA6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1FFCFB5-47D9-4C4F-AA11-1EC6D4425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45DBB5D-0E0B-4F27-94A2-604B31F4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4652-8AA0-4853-9ACD-3C97E20BD95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AD8832C-E914-416F-AE4A-21B829EC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E1204CE-4EE0-4CC2-842D-7085FDB4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8779-0205-41DF-86E1-8ED76C0F0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82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691404-EA24-457E-9339-695B5F5B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77B534-AC8C-4BAE-BBE5-B672F23D3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3E597A-14FE-4B8A-8541-D5E79CBD2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B8E323F-A837-49B8-A640-C5903CDA4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1DAFECE-67CE-4E61-95E6-EC33B00CC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888FBE1-268D-4BAE-876F-13F1E21B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4652-8AA0-4853-9ACD-3C97E20BD95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EE75D5C-3012-4342-89DE-01C00AEC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5AE1FFD-8395-4A34-8B8B-3B42950F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8779-0205-41DF-86E1-8ED76C0F0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396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4A7070-07EA-408A-8ABB-09CBAF3F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5AE16B9-A4E8-4D91-810C-779AAE3F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4652-8AA0-4853-9ACD-3C97E20BD95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CD1ECF7-3B34-42ED-B301-DB357F29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7FF2549-AAB5-45B7-BAA8-507ABEE8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8779-0205-41DF-86E1-8ED76C0F0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582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9B25385-0E7F-4204-88BA-8ED6ED40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4652-8AA0-4853-9ACD-3C97E20BD95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2D87925-8406-4323-B13A-5B474F27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6B942AE-744D-4E3F-816B-A414913E6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8779-0205-41DF-86E1-8ED76C0F0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17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95FDF5-B9C4-4926-8891-1C3F69E00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3D525F-C49E-4D18-A560-DD41FDED2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33CE40D-185C-44C2-8661-63AFEDE0E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A14F9EA-B2C5-4622-B144-D7C8B4015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4652-8AA0-4853-9ACD-3C97E20BD95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B82042F-45CD-428E-A45B-C1F98573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0A7530C-A8F8-47EB-B82F-D24E7B8D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8779-0205-41DF-86E1-8ED76C0F0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4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762A2E-A7A5-4B8E-87A5-2ED8790C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889B71C-0DF6-4110-9079-31DABE01B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4219F2F-EBCB-4D17-88D5-D8988520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D7EBBF2-A7F9-42DB-B86F-2208091A8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4652-8AA0-4853-9ACD-3C97E20BD95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9410615-C26B-4267-9398-9EB44F1D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1C9598D-CD7F-4C6B-AF89-642923B8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8779-0205-41DF-86E1-8ED76C0F0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624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45DACB1-CE8D-4C59-9949-C33A86D7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0DA351F-BB84-4ACE-B7E2-0059321A5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C75813-FDCE-40FA-9DAD-3838B4A66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A4652-8AA0-4853-9ACD-3C97E20BD95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8298B1-1021-4817-BA60-DDE27BD45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240961-3C7A-40F8-932A-9F5A0A92D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88779-0205-41DF-86E1-8ED76C0F0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96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1" hidden="1">
            <a:extLst>
              <a:ext uri="{FF2B5EF4-FFF2-40B4-BE49-F238E27FC236}">
                <a16:creationId xmlns:a16="http://schemas.microsoft.com/office/drawing/2014/main" id="{DE15441A-4D84-4F76-A035-2A4887878E92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auto">
          <a:xfrm>
            <a:off x="0" y="0"/>
            <a:ext cx="211667" cy="2116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667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Demi Cond" panose="020B0706030402020204" pitchFamily="34" charset="0"/>
              <a:ea typeface="+mj-ea"/>
              <a:cs typeface="+mj-cs"/>
              <a:sym typeface="Franklin Gothic Demi Cond" panose="020B0706030402020204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31383" y="3175"/>
            <a:ext cx="11575387" cy="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10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1383" y="1228099"/>
            <a:ext cx="11575387" cy="492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288000" rIns="10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38719C9-E27E-4F0D-9FFD-E3232691F36C}"/>
              </a:ext>
            </a:extLst>
          </p:cNvPr>
          <p:cNvSpPr txBox="1"/>
          <p:nvPr userDrawn="1"/>
        </p:nvSpPr>
        <p:spPr>
          <a:xfrm>
            <a:off x="123373" y="6582228"/>
            <a:ext cx="5972628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933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Spektrumkvarteret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058EC2-68DE-49EC-901E-4C1C0D1FCA4D}"/>
              </a:ext>
            </a:extLst>
          </p:cNvPr>
          <p:cNvSpPr txBox="1"/>
          <p:nvPr userDrawn="1"/>
        </p:nvSpPr>
        <p:spPr>
          <a:xfrm>
            <a:off x="7148286" y="6582228"/>
            <a:ext cx="492034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33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Side </a:t>
            </a:r>
            <a:fld id="{E74902A2-9911-4F7E-87EE-EC71F3B8011E}" type="slidenum">
              <a:rPr lang="nb-NO" sz="933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‹#›</a:t>
            </a:fld>
            <a:endParaRPr lang="nb-NO" sz="933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38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nb-NO" sz="2667" b="1" dirty="0">
          <a:solidFill>
            <a:srgbClr val="0084A1"/>
          </a:solidFill>
          <a:latin typeface="Franklin Gothic Demi Cond" panose="020B07060304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9pPr>
    </p:titleStyle>
    <p:bodyStyle>
      <a:lvl1pPr marL="241294" indent="-241294" algn="l" rtl="0" eaLnBrk="1" fontAlgn="base" hangingPunct="1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867">
          <a:solidFill>
            <a:schemeClr val="tx1"/>
          </a:solidFill>
          <a:latin typeface="+mn-lt"/>
          <a:ea typeface="+mn-ea"/>
          <a:cs typeface="+mn-cs"/>
        </a:defRPr>
      </a:lvl1pPr>
      <a:lvl2pPr marL="950360" indent="-228594" algn="l" rtl="0" eaLnBrk="1" fontAlgn="base" hangingPunct="1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867">
          <a:solidFill>
            <a:schemeClr val="tx1"/>
          </a:solidFill>
          <a:latin typeface="+mn-lt"/>
        </a:defRPr>
      </a:lvl2pPr>
      <a:lvl3pPr marL="1672125" indent="-241294" algn="l" rtl="0" eaLnBrk="1" fontAlgn="base" hangingPunct="1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3pPr>
      <a:lvl4pPr marL="2396007" indent="-241294" algn="l" rtl="0" eaLnBrk="1" fontAlgn="base" hangingPunct="1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3105073" indent="-241294" algn="l" rtl="0" eaLnBrk="1" fontAlgn="base" hangingPunct="1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5pPr>
      <a:lvl6pPr marL="3714658" indent="-241294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6pPr>
      <a:lvl7pPr marL="4324243" indent="-241294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7pPr>
      <a:lvl8pPr marL="4933827" indent="-241294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8pPr>
      <a:lvl9pPr marL="5543412" indent="-241294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9pPr>
    </p:bodyStyle>
    <p:otherStyle>
      <a:defPPr>
        <a:defRPr lang="nb-NO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slo Spektrum – BYGGUTENGRENSER">
            <a:extLst>
              <a:ext uri="{FF2B5EF4-FFF2-40B4-BE49-F238E27FC236}">
                <a16:creationId xmlns:a16="http://schemas.microsoft.com/office/drawing/2014/main" id="{7B37B946-E6ED-48FD-A762-F1483E36A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" b="8432"/>
          <a:stretch/>
        </p:blipFill>
        <p:spPr bwMode="auto">
          <a:xfrm>
            <a:off x="3132" y="0"/>
            <a:ext cx="12188868" cy="686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9E330CDB-3CBD-471B-94DA-55CA745AEBB2}"/>
              </a:ext>
            </a:extLst>
          </p:cNvPr>
          <p:cNvSpPr/>
          <p:nvPr/>
        </p:nvSpPr>
        <p:spPr bwMode="auto">
          <a:xfrm>
            <a:off x="-6264" y="1"/>
            <a:ext cx="12195132" cy="6866784"/>
          </a:xfrm>
          <a:prstGeom prst="rect">
            <a:avLst/>
          </a:prstGeom>
          <a:gradFill flip="none" rotWithShape="1">
            <a:gsLst>
              <a:gs pos="24000">
                <a:schemeClr val="tx1">
                  <a:alpha val="45000"/>
                </a:schemeClr>
              </a:gs>
              <a:gs pos="100000">
                <a:schemeClr val="tx1">
                  <a:alpha val="96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1219140" fontAlgn="base">
              <a:spcBef>
                <a:spcPct val="50000"/>
              </a:spcBef>
              <a:spcAft>
                <a:spcPct val="0"/>
              </a:spcAft>
            </a:pPr>
            <a:endParaRPr lang="nb-NO" sz="1600" dirty="0">
              <a:solidFill>
                <a:prstClr val="black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0AC0983-8E8E-44BD-B81F-55FA8FF9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8" y="3937346"/>
            <a:ext cx="10271124" cy="819150"/>
          </a:xfrm>
        </p:spPr>
        <p:txBody>
          <a:bodyPr>
            <a:normAutofit fontScale="90000"/>
          </a:bodyPr>
          <a:lstStyle/>
          <a:p>
            <a:br>
              <a:rPr lang="nb-NO" sz="1800" dirty="0">
                <a:solidFill>
                  <a:schemeClr val="bg1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5400" dirty="0">
                <a:solidFill>
                  <a:schemeClr val="bg1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Samarbeid som utfyller og utfordrer!</a:t>
            </a:r>
            <a:endParaRPr lang="nb-NO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5E07783-C033-43E7-87B3-F82C39BAE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800" y="364845"/>
            <a:ext cx="2857500" cy="581025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276F32C-F1CB-4004-BB12-7DB71EEE9B73}"/>
              </a:ext>
            </a:extLst>
          </p:cNvPr>
          <p:cNvSpPr txBox="1"/>
          <p:nvPr/>
        </p:nvSpPr>
        <p:spPr>
          <a:xfrm>
            <a:off x="763659" y="4943927"/>
            <a:ext cx="76448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</a:rPr>
              <a:t>K</a:t>
            </a:r>
            <a:r>
              <a:rPr lang="nb-NO" sz="2400" b="1" dirty="0">
                <a:solidFill>
                  <a:schemeClr val="bg1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onsernsjef Gunnar Bøyum, Aspelin Ramm</a:t>
            </a:r>
          </a:p>
          <a:p>
            <a:r>
              <a:rPr lang="nb-NO" sz="2400" b="1" dirty="0">
                <a:solidFill>
                  <a:schemeClr val="bg1"/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</a:rPr>
              <a:t>A</a:t>
            </a:r>
            <a:r>
              <a:rPr lang="nb-NO" sz="2400" b="1" dirty="0">
                <a:solidFill>
                  <a:schemeClr val="bg1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dm. direktør Gunn Helen Hagen, Stiftelsen Norges Varemesse</a:t>
            </a:r>
            <a:endParaRPr lang="nb-NO" sz="24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9C32217F-7B9B-468A-A7BF-566560A461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0" y="229600"/>
            <a:ext cx="1761292" cy="106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6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lpo.no/getfile.php/137267/Prosjekter/Oslo%20Spektrum/8.jpg%20%28fullwidth%29.jpg">
            <a:extLst>
              <a:ext uri="{FF2B5EF4-FFF2-40B4-BE49-F238E27FC236}">
                <a16:creationId xmlns:a16="http://schemas.microsoft.com/office/drawing/2014/main" id="{F9385C97-F641-449D-BEEF-015040487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03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5E0F24E-A077-4E32-B53E-BD117F70BE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Et bilde som inneholder utendørs, himmel, by, tårn&#10;&#10;Automatisk generert beskrivelse">
            <a:extLst>
              <a:ext uri="{FF2B5EF4-FFF2-40B4-BE49-F238E27FC236}">
                <a16:creationId xmlns:a16="http://schemas.microsoft.com/office/drawing/2014/main" id="{A0873886-AE77-4359-A75F-95597B222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74" y="0"/>
            <a:ext cx="7985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6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Et bilde som inneholder bygning, personer, dag&#10;&#10;Automatisk generert beskrivelse">
            <a:extLst>
              <a:ext uri="{FF2B5EF4-FFF2-40B4-BE49-F238E27FC236}">
                <a16:creationId xmlns:a16="http://schemas.microsoft.com/office/drawing/2014/main" id="{94644BE4-5BE5-4B7E-B352-330BFDF5D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9" b="838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3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lassholder for innhold 4">
            <a:extLst>
              <a:ext uri="{FF2B5EF4-FFF2-40B4-BE49-F238E27FC236}">
                <a16:creationId xmlns:a16="http://schemas.microsoft.com/office/drawing/2014/main" id="{F2DBCF20-9192-4413-BC19-53107F5B2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1" b="10036"/>
          <a:stretch/>
        </p:blipFill>
        <p:spPr>
          <a:xfrm>
            <a:off x="-19001" y="-184546"/>
            <a:ext cx="12205910" cy="7042546"/>
          </a:xfrm>
          <a:prstGeom prst="rect">
            <a:avLst/>
          </a:prstGeom>
        </p:spPr>
      </p:pic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6" imgW="396" imgH="396" progId="TCLayout.ActiveDocument.1">
                  <p:embed/>
                </p:oleObj>
              </mc:Choice>
              <mc:Fallback>
                <p:oleObj name="think-cell Slide" r:id="rId6" imgW="396" imgH="396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llipse 1">
            <a:extLst>
              <a:ext uri="{FF2B5EF4-FFF2-40B4-BE49-F238E27FC236}">
                <a16:creationId xmlns:a16="http://schemas.microsoft.com/office/drawing/2014/main" id="{1F87BB16-8355-43B9-89D4-0D95430BDE40}"/>
              </a:ext>
            </a:extLst>
          </p:cNvPr>
          <p:cNvSpPr/>
          <p:nvPr/>
        </p:nvSpPr>
        <p:spPr>
          <a:xfrm>
            <a:off x="2278754" y="1854262"/>
            <a:ext cx="2911079" cy="2836570"/>
          </a:xfrm>
          <a:prstGeom prst="ellipse">
            <a:avLst/>
          </a:prstGeom>
          <a:solidFill>
            <a:srgbClr val="00000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341D854-7CE9-4341-941F-F763B1A5FAC4}"/>
              </a:ext>
            </a:extLst>
          </p:cNvPr>
          <p:cNvSpPr/>
          <p:nvPr/>
        </p:nvSpPr>
        <p:spPr>
          <a:xfrm>
            <a:off x="2358872" y="2401012"/>
            <a:ext cx="27542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En attraktiv  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møteplass for næringsliv, kultur- og organisasjonsliv midt i Oslo sentrum.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0C1B4EC-70DA-4ECB-88A7-75AF29F64D01}"/>
              </a:ext>
            </a:extLst>
          </p:cNvPr>
          <p:cNvSpPr/>
          <p:nvPr/>
        </p:nvSpPr>
        <p:spPr>
          <a:xfrm>
            <a:off x="5680628" y="2352085"/>
            <a:ext cx="1782894" cy="1747701"/>
          </a:xfrm>
          <a:prstGeom prst="ellipse">
            <a:avLst/>
          </a:prstGeom>
          <a:solidFill>
            <a:srgbClr val="00000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06E5153-3235-4D54-B668-B8F46524EB3A}"/>
              </a:ext>
            </a:extLst>
          </p:cNvPr>
          <p:cNvSpPr/>
          <p:nvPr/>
        </p:nvSpPr>
        <p:spPr>
          <a:xfrm>
            <a:off x="607858" y="505688"/>
            <a:ext cx="1782894" cy="1747701"/>
          </a:xfrm>
          <a:prstGeom prst="ellipse">
            <a:avLst/>
          </a:prstGeom>
          <a:solidFill>
            <a:srgbClr val="00000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Vekst i reiseliv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802F6F0-FFA9-411D-AE21-FB4CD0EA3B2A}"/>
              </a:ext>
            </a:extLst>
          </p:cNvPr>
          <p:cNvSpPr/>
          <p:nvPr/>
        </p:nvSpPr>
        <p:spPr>
          <a:xfrm>
            <a:off x="4887684" y="505688"/>
            <a:ext cx="1782894" cy="1747701"/>
          </a:xfrm>
          <a:prstGeom prst="ellipse">
            <a:avLst/>
          </a:prstGeom>
          <a:solidFill>
            <a:srgbClr val="00000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Arbeids-plasser 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2B471EA-5C8B-49C6-AE8A-D6753673A721}"/>
              </a:ext>
            </a:extLst>
          </p:cNvPr>
          <p:cNvSpPr/>
          <p:nvPr/>
        </p:nvSpPr>
        <p:spPr>
          <a:xfrm>
            <a:off x="2816892" y="-176655"/>
            <a:ext cx="1782894" cy="1747701"/>
          </a:xfrm>
          <a:prstGeom prst="ellipse">
            <a:avLst/>
          </a:prstGeom>
          <a:solidFill>
            <a:srgbClr val="00000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Kulturliv 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CAFFAF1-313C-4FAE-85D5-4315B4BBA723}"/>
              </a:ext>
            </a:extLst>
          </p:cNvPr>
          <p:cNvSpPr/>
          <p:nvPr/>
        </p:nvSpPr>
        <p:spPr>
          <a:xfrm>
            <a:off x="-19001" y="2352085"/>
            <a:ext cx="1782894" cy="1747701"/>
          </a:xfrm>
          <a:prstGeom prst="ellipse">
            <a:avLst/>
          </a:prstGeom>
          <a:solidFill>
            <a:srgbClr val="00000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Byliv!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2A18009-A4EF-4B18-8BB5-93F0D0FEA9CD}"/>
              </a:ext>
            </a:extLst>
          </p:cNvPr>
          <p:cNvSpPr/>
          <p:nvPr/>
        </p:nvSpPr>
        <p:spPr>
          <a:xfrm>
            <a:off x="4965057" y="4399141"/>
            <a:ext cx="1782894" cy="1747701"/>
          </a:xfrm>
          <a:prstGeom prst="ellipse">
            <a:avLst/>
          </a:prstGeom>
          <a:solidFill>
            <a:srgbClr val="00000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Trygt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byrom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A7FD937-4235-4E2A-A900-0C6A8B36D565}"/>
              </a:ext>
            </a:extLst>
          </p:cNvPr>
          <p:cNvSpPr/>
          <p:nvPr/>
        </p:nvSpPr>
        <p:spPr>
          <a:xfrm>
            <a:off x="798495" y="4415699"/>
            <a:ext cx="1782894" cy="1747701"/>
          </a:xfrm>
          <a:prstGeom prst="ellipse">
            <a:avLst/>
          </a:prstGeom>
          <a:solidFill>
            <a:srgbClr val="00000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D1F3C94-CBB8-41D2-A9F9-CDCB7112F7F6}"/>
              </a:ext>
            </a:extLst>
          </p:cNvPr>
          <p:cNvSpPr/>
          <p:nvPr/>
        </p:nvSpPr>
        <p:spPr>
          <a:xfrm>
            <a:off x="2890742" y="5035783"/>
            <a:ext cx="1782894" cy="1747701"/>
          </a:xfrm>
          <a:prstGeom prst="ellipse">
            <a:avLst/>
          </a:prstGeom>
          <a:solidFill>
            <a:srgbClr val="00000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21" name="Pil: høyre 20">
            <a:extLst>
              <a:ext uri="{FF2B5EF4-FFF2-40B4-BE49-F238E27FC236}">
                <a16:creationId xmlns:a16="http://schemas.microsoft.com/office/drawing/2014/main" id="{FACECB82-F2B5-4919-A458-39D116440F08}"/>
              </a:ext>
            </a:extLst>
          </p:cNvPr>
          <p:cNvSpPr/>
          <p:nvPr/>
        </p:nvSpPr>
        <p:spPr>
          <a:xfrm rot="18957813">
            <a:off x="4723140" y="1842229"/>
            <a:ext cx="463158" cy="539914"/>
          </a:xfrm>
          <a:prstGeom prst="right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24" name="Pil: høyre 23">
            <a:extLst>
              <a:ext uri="{FF2B5EF4-FFF2-40B4-BE49-F238E27FC236}">
                <a16:creationId xmlns:a16="http://schemas.microsoft.com/office/drawing/2014/main" id="{AFA9D4D0-B407-4A07-978E-05CDD49EE6AF}"/>
              </a:ext>
            </a:extLst>
          </p:cNvPr>
          <p:cNvSpPr/>
          <p:nvPr/>
        </p:nvSpPr>
        <p:spPr>
          <a:xfrm rot="16200000">
            <a:off x="3446769" y="1291897"/>
            <a:ext cx="575271" cy="577980"/>
          </a:xfrm>
          <a:prstGeom prst="right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25" name="Pil: høyre 24">
            <a:extLst>
              <a:ext uri="{FF2B5EF4-FFF2-40B4-BE49-F238E27FC236}">
                <a16:creationId xmlns:a16="http://schemas.microsoft.com/office/drawing/2014/main" id="{71AB1B9E-8567-4291-B883-3A864758F31F}"/>
              </a:ext>
            </a:extLst>
          </p:cNvPr>
          <p:cNvSpPr/>
          <p:nvPr/>
        </p:nvSpPr>
        <p:spPr>
          <a:xfrm rot="13280819">
            <a:off x="2113638" y="1858797"/>
            <a:ext cx="589102" cy="591220"/>
          </a:xfrm>
          <a:prstGeom prst="right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26" name="Pil: høyre 25">
            <a:extLst>
              <a:ext uri="{FF2B5EF4-FFF2-40B4-BE49-F238E27FC236}">
                <a16:creationId xmlns:a16="http://schemas.microsoft.com/office/drawing/2014/main" id="{480FE625-DFAC-4DD8-B293-60B7305B12D6}"/>
              </a:ext>
            </a:extLst>
          </p:cNvPr>
          <p:cNvSpPr/>
          <p:nvPr/>
        </p:nvSpPr>
        <p:spPr>
          <a:xfrm rot="10800000">
            <a:off x="1717681" y="3003098"/>
            <a:ext cx="589102" cy="591220"/>
          </a:xfrm>
          <a:prstGeom prst="right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27" name="Pil: høyre 26">
            <a:extLst>
              <a:ext uri="{FF2B5EF4-FFF2-40B4-BE49-F238E27FC236}">
                <a16:creationId xmlns:a16="http://schemas.microsoft.com/office/drawing/2014/main" id="{9D6019C0-D57C-4DCC-9E6D-262C39C3C0C8}"/>
              </a:ext>
            </a:extLst>
          </p:cNvPr>
          <p:cNvSpPr/>
          <p:nvPr/>
        </p:nvSpPr>
        <p:spPr>
          <a:xfrm rot="7957551">
            <a:off x="2199796" y="4191857"/>
            <a:ext cx="589102" cy="591220"/>
          </a:xfrm>
          <a:prstGeom prst="right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29" name="Pil: høyre 28">
            <a:extLst>
              <a:ext uri="{FF2B5EF4-FFF2-40B4-BE49-F238E27FC236}">
                <a16:creationId xmlns:a16="http://schemas.microsoft.com/office/drawing/2014/main" id="{796A8D1B-1FEB-43F3-9AE6-04B261783963}"/>
              </a:ext>
            </a:extLst>
          </p:cNvPr>
          <p:cNvSpPr/>
          <p:nvPr/>
        </p:nvSpPr>
        <p:spPr>
          <a:xfrm rot="5400000">
            <a:off x="3439853" y="4647421"/>
            <a:ext cx="589102" cy="591220"/>
          </a:xfrm>
          <a:prstGeom prst="right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30" name="Pil: høyre 29">
            <a:extLst>
              <a:ext uri="{FF2B5EF4-FFF2-40B4-BE49-F238E27FC236}">
                <a16:creationId xmlns:a16="http://schemas.microsoft.com/office/drawing/2014/main" id="{DDAB0A47-F294-40BF-AC07-2A49E149B69D}"/>
              </a:ext>
            </a:extLst>
          </p:cNvPr>
          <p:cNvSpPr/>
          <p:nvPr/>
        </p:nvSpPr>
        <p:spPr>
          <a:xfrm rot="2478679">
            <a:off x="4789340" y="4148216"/>
            <a:ext cx="589102" cy="591220"/>
          </a:xfrm>
          <a:prstGeom prst="right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31" name="Pil: høyre 30">
            <a:extLst>
              <a:ext uri="{FF2B5EF4-FFF2-40B4-BE49-F238E27FC236}">
                <a16:creationId xmlns:a16="http://schemas.microsoft.com/office/drawing/2014/main" id="{D0B404F8-20BD-4BE0-A2A4-6B8D7A9E438E}"/>
              </a:ext>
            </a:extLst>
          </p:cNvPr>
          <p:cNvSpPr/>
          <p:nvPr/>
        </p:nvSpPr>
        <p:spPr>
          <a:xfrm>
            <a:off x="5162036" y="3003098"/>
            <a:ext cx="589102" cy="591220"/>
          </a:xfrm>
          <a:prstGeom prst="right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559C6CD-4111-40C6-8F01-92279898B705}"/>
              </a:ext>
            </a:extLst>
          </p:cNvPr>
          <p:cNvSpPr/>
          <p:nvPr/>
        </p:nvSpPr>
        <p:spPr>
          <a:xfrm>
            <a:off x="2985665" y="5532458"/>
            <a:ext cx="160704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Internasjonale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kongresser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A3BDCA90-F94F-4176-96FF-37600AFC79F2}"/>
              </a:ext>
            </a:extLst>
          </p:cNvPr>
          <p:cNvSpPr/>
          <p:nvPr/>
        </p:nvSpPr>
        <p:spPr>
          <a:xfrm>
            <a:off x="1119352" y="5111983"/>
            <a:ext cx="104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Nettverk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DB392904-4E22-4311-A9D0-003451C953C9}"/>
              </a:ext>
            </a:extLst>
          </p:cNvPr>
          <p:cNvSpPr/>
          <p:nvPr/>
        </p:nvSpPr>
        <p:spPr>
          <a:xfrm>
            <a:off x="5889823" y="2942502"/>
            <a:ext cx="132427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Kunnskaps-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arena</a:t>
            </a:r>
          </a:p>
        </p:txBody>
      </p:sp>
    </p:spTree>
    <p:extLst>
      <p:ext uri="{BB962C8B-B14F-4D97-AF65-F5344CB8AC3E}">
        <p14:creationId xmlns:p14="http://schemas.microsoft.com/office/powerpoint/2010/main" val="23867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Bilde 3" descr="Et bilde som inneholder utendørs, himmel, by, tårn&#10;&#10;Automatisk generert beskrivelse">
            <a:extLst>
              <a:ext uri="{FF2B5EF4-FFF2-40B4-BE49-F238E27FC236}">
                <a16:creationId xmlns:a16="http://schemas.microsoft.com/office/drawing/2014/main" id="{61008AB7-7FE2-46E3-ADCF-E92468775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9FC88F8-C5EE-4585-987E-C10E842B3C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800" dirty="0">
                <a:latin typeface="Franklin Gothic Medium Cond" panose="020B0606030402020204" pitchFamily="34" charset="0"/>
              </a:rPr>
              <a:t>Takk for oss! </a:t>
            </a:r>
          </a:p>
        </p:txBody>
      </p:sp>
    </p:spTree>
    <p:extLst>
      <p:ext uri="{BB962C8B-B14F-4D97-AF65-F5344CB8AC3E}">
        <p14:creationId xmlns:p14="http://schemas.microsoft.com/office/powerpoint/2010/main" val="25227456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Pn0oxPOhTRsb3MCBPZ.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Schibsted-redigert">
  <a:themeElements>
    <a:clrScheme name="Egendefinert 2">
      <a:dk1>
        <a:sysClr val="windowText" lastClr="000000"/>
      </a:dk1>
      <a:lt1>
        <a:sysClr val="window" lastClr="FFFFFF"/>
      </a:lt1>
      <a:dk2>
        <a:srgbClr val="5C5C5C"/>
      </a:dk2>
      <a:lt2>
        <a:srgbClr val="C8C8C8"/>
      </a:lt2>
      <a:accent1>
        <a:srgbClr val="0084A1"/>
      </a:accent1>
      <a:accent2>
        <a:srgbClr val="00656B"/>
      </a:accent2>
      <a:accent3>
        <a:srgbClr val="007CB7"/>
      </a:accent3>
      <a:accent4>
        <a:srgbClr val="EE6D8A"/>
      </a:accent4>
      <a:accent5>
        <a:srgbClr val="FFF229"/>
      </a:accent5>
      <a:accent6>
        <a:srgbClr val="4D4D4D"/>
      </a:accent6>
      <a:hlink>
        <a:srgbClr val="000000"/>
      </a:hlink>
      <a:folHlink>
        <a:srgbClr val="0000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Franklin Gothic Medium Cond" panose="020B0606030402020204" pitchFamily="34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1200" dirty="0" smtClean="0">
            <a:latin typeface="Franklin Gothic Medium Cond" panose="020B0606030402020204" pitchFamily="34" charset="0"/>
          </a:defRPr>
        </a:defPPr>
      </a:lstStyle>
    </a:tx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4EA0A1"/>
        </a:dk2>
        <a:lt2>
          <a:srgbClr val="A9A39B"/>
        </a:lt2>
        <a:accent1>
          <a:srgbClr val="9CCCE0"/>
        </a:accent1>
        <a:accent2>
          <a:srgbClr val="4EA0A1"/>
        </a:accent2>
        <a:accent3>
          <a:srgbClr val="FFFFFF"/>
        </a:accent3>
        <a:accent4>
          <a:srgbClr val="000000"/>
        </a:accent4>
        <a:accent5>
          <a:srgbClr val="CBE2ED"/>
        </a:accent5>
        <a:accent6>
          <a:srgbClr val="469191"/>
        </a:accent6>
        <a:hlink>
          <a:srgbClr val="BD1731"/>
        </a:hlink>
        <a:folHlink>
          <a:srgbClr val="FF7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sjon1" id="{2DE306BF-4582-4DE6-8B8D-0BF8ABB8BDAE}" vid="{797E5B79-C3F7-493D-91D5-78DCED75DB95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57</Words>
  <Application>Microsoft Office PowerPoint</Application>
  <PresentationFormat>Widescreen</PresentationFormat>
  <Paragraphs>19</Paragraphs>
  <Slides>6</Slides>
  <Notes>2</Notes>
  <HiddenSlides>0</HiddenSlides>
  <MMClips>0</MMClips>
  <ScaleCrop>false</ScaleCrop>
  <HeadingPairs>
    <vt:vector size="8" baseType="variant">
      <vt:variant>
        <vt:lpstr>Brukte skrifter</vt:lpstr>
      </vt:variant>
      <vt:variant>
        <vt:i4>9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Franklin Gothic Demi</vt:lpstr>
      <vt:lpstr>Franklin Gothic Demi Cond</vt:lpstr>
      <vt:lpstr>Franklin Gothic Medium Cond</vt:lpstr>
      <vt:lpstr>Montserrat</vt:lpstr>
      <vt:lpstr>Wingdings</vt:lpstr>
      <vt:lpstr>Office-tema</vt:lpstr>
      <vt:lpstr>6_Schibsted-redigert</vt:lpstr>
      <vt:lpstr>think-cell Slide</vt:lpstr>
      <vt:lpstr> Samarbeid som utfyller og utfordrer!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Samarbeid som utfyller og utfordrer!</dc:title>
  <dc:creator>Gunn Helen Hagen</dc:creator>
  <cp:lastModifiedBy>Gunn Helen Hagen</cp:lastModifiedBy>
  <cp:revision>4</cp:revision>
  <dcterms:created xsi:type="dcterms:W3CDTF">2021-11-04T09:41:21Z</dcterms:created>
  <dcterms:modified xsi:type="dcterms:W3CDTF">2021-11-05T08:48:26Z</dcterms:modified>
</cp:coreProperties>
</file>