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8" r:id="rId6"/>
    <p:sldId id="275" r:id="rId7"/>
    <p:sldId id="278" r:id="rId8"/>
    <p:sldId id="277" r:id="rId9"/>
    <p:sldId id="276" r:id="rId10"/>
    <p:sldId id="269" r:id="rId11"/>
    <p:sldId id="273" r:id="rId12"/>
  </p:sldIdLst>
  <p:sldSz cx="18288000" cy="10287000"/>
  <p:notesSz cx="6858000" cy="9144000"/>
  <p:defaultTextStyle>
    <a:defPPr>
      <a:defRPr lang="uk-UA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E9FE22"/>
    <a:srgbClr val="E4B420"/>
    <a:srgbClr val="2E7641"/>
    <a:srgbClr val="D6751D"/>
    <a:srgbClr val="3EA090"/>
    <a:srgbClr val="0F8999"/>
    <a:srgbClr val="4A86FF"/>
    <a:srgbClr val="64D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72CD23-37DA-425F-A95D-FCDBC901E446}" v="225" dt="2021-11-08T19:59:24.9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68" autoAdjust="0"/>
    <p:restoredTop sz="60255" autoAdjust="0"/>
  </p:normalViewPr>
  <p:slideViewPr>
    <p:cSldViewPr>
      <p:cViewPr varScale="1">
        <p:scale>
          <a:sx n="46" d="100"/>
          <a:sy n="46" d="100"/>
        </p:scale>
        <p:origin x="2688" y="54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-676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83622"/>
    </p:cViewPr>
  </p:sorterViewPr>
  <p:notesViewPr>
    <p:cSldViewPr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spPr>
            <a:ln w="63500">
              <a:solidFill>
                <a:srgbClr val="000000"/>
              </a:solidFill>
            </a:ln>
          </c:spPr>
          <c:dPt>
            <c:idx val="0"/>
            <c:bubble3D val="0"/>
            <c:spPr>
              <a:solidFill>
                <a:srgbClr val="0F8999"/>
              </a:solidFill>
              <a:ln w="63500">
                <a:solidFill>
                  <a:srgbClr val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3F7-364D-931C-6C748210593B}"/>
              </c:ext>
            </c:extLst>
          </c:dPt>
          <c:dPt>
            <c:idx val="1"/>
            <c:bubble3D val="0"/>
            <c:spPr>
              <a:solidFill>
                <a:srgbClr val="E4B420"/>
              </a:solidFill>
              <a:ln w="63500">
                <a:solidFill>
                  <a:srgbClr val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63F7-364D-931C-6C748210593B}"/>
              </c:ext>
            </c:extLst>
          </c:dPt>
          <c:dPt>
            <c:idx val="2"/>
            <c:bubble3D val="0"/>
            <c:spPr>
              <a:solidFill>
                <a:srgbClr val="3EA090"/>
              </a:solidFill>
              <a:ln w="63500">
                <a:solidFill>
                  <a:srgbClr val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3F7-364D-931C-6C748210593B}"/>
              </c:ext>
            </c:extLst>
          </c:dPt>
          <c:dPt>
            <c:idx val="3"/>
            <c:bubble3D val="0"/>
            <c:spPr>
              <a:solidFill>
                <a:srgbClr val="D6751D"/>
              </a:solidFill>
              <a:ln w="63500">
                <a:solidFill>
                  <a:srgbClr val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63F7-364D-931C-6C748210593B}"/>
              </c:ext>
            </c:extLst>
          </c:dPt>
          <c:dPt>
            <c:idx val="4"/>
            <c:bubble3D val="0"/>
            <c:spPr>
              <a:solidFill>
                <a:srgbClr val="2E7641"/>
              </a:solidFill>
              <a:ln w="63500">
                <a:solidFill>
                  <a:srgbClr val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3F7-364D-931C-6C748210593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Medium" panose="020B0603020102020204" pitchFamily="34" charset="0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'Ark1'!$A$2:$A$6</c:f>
              <c:strCache>
                <c:ptCount val="5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  <c:pt idx="4">
                  <c:v>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F7-364D-931C-6C74821059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Franklin Gothic Medium" panose="020B0603020102020204" pitchFamily="34" charset="0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cap="flat">
      <a:solidFill>
        <a:srgbClr val="000000"/>
      </a:solidFill>
    </a:ln>
    <a:effectLst/>
  </c:spPr>
  <c:txPr>
    <a:bodyPr/>
    <a:lstStyle/>
    <a:p>
      <a:pPr>
        <a:defRPr sz="2800">
          <a:latin typeface="Franklin Gothic Medium" panose="020B0603020102020204" pitchFamily="34" charset="0"/>
        </a:defRPr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51A7399C-0005-8147-99C1-8D8F72E0C7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291C1F5-1182-A544-9583-6CF2F297FD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645B1-2463-944A-87C9-0DD924CEBC29}" type="datetime1">
              <a:rPr lang="nb-NO" smtClean="0"/>
              <a:t>09.11.2021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4D06C51-5934-814E-B6E7-6E7DD9CD69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E9E5848-14AE-0745-9034-86D8C2BB07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626CB-8973-D441-9013-AE91399F7EF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537776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AE812-6B90-1B40-975B-54ED4D071382}" type="datetime1">
              <a:rPr lang="nb-NO" smtClean="0"/>
              <a:t>09.11.2021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C3A12-1E0F-412B-B376-8089A55D946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721690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F5AE812-6B90-1B40-975B-54ED4D071382}" type="datetime1">
              <a:rPr lang="nb-NO" smtClean="0"/>
              <a:t>09.11.2021</a:t>
            </a:fld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6259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F5AE812-6B90-1B40-975B-54ED4D071382}" type="datetime1">
              <a:rPr lang="nb-NO" smtClean="0"/>
              <a:t>09.11.2021</a:t>
            </a:fld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187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F5AE812-6B90-1B40-975B-54ED4D071382}" type="datetime1">
              <a:rPr lang="nb-NO" smtClean="0"/>
              <a:t>09.11.2021</a:t>
            </a:fld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0712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F5AE812-6B90-1B40-975B-54ED4D071382}" type="datetime1">
              <a:rPr lang="nb-NO" smtClean="0"/>
              <a:t>09.11.2021</a:t>
            </a:fld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8366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F5AE812-6B90-1B40-975B-54ED4D071382}" type="datetime1">
              <a:rPr lang="nb-NO" smtClean="0"/>
              <a:t>09.11.2021</a:t>
            </a:fld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8800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F5AE812-6B90-1B40-975B-54ED4D071382}" type="datetime1">
              <a:rPr lang="nb-NO" smtClean="0"/>
              <a:t>09.11.2021</a:t>
            </a:fld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7389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F5AE812-6B90-1B40-975B-54ED4D071382}" type="datetime1">
              <a:rPr lang="nb-NO" smtClean="0"/>
              <a:t>09.11.2021</a:t>
            </a:fld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8969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FB.com/arkitektbedriftene</a:t>
            </a:r>
          </a:p>
          <a:p>
            <a:r>
              <a:rPr lang="nb-NO" dirty="0"/>
              <a:t>Twitter.com/arkitektbedrift</a:t>
            </a:r>
          </a:p>
          <a:p>
            <a:r>
              <a:rPr lang="nb-NO" dirty="0"/>
              <a:t>Linkedin.com/</a:t>
            </a:r>
            <a:r>
              <a:rPr lang="nb-NO" dirty="0" err="1"/>
              <a:t>company</a:t>
            </a:r>
            <a:r>
              <a:rPr lang="nb-NO" dirty="0"/>
              <a:t>/arkitektbedriftene-i-</a:t>
            </a:r>
            <a:r>
              <a:rPr lang="nb-NO" dirty="0" err="1"/>
              <a:t>norge</a:t>
            </a:r>
            <a:endParaRPr lang="nb-NO" dirty="0"/>
          </a:p>
          <a:p>
            <a:endParaRPr lang="nb-NO" dirty="0"/>
          </a:p>
          <a:p>
            <a:r>
              <a:rPr lang="nb-NO" dirty="0"/>
              <a:t>Essendropsgate 3</a:t>
            </a:r>
          </a:p>
          <a:p>
            <a:r>
              <a:rPr lang="nb-NO" dirty="0"/>
              <a:t>0368 Oslo</a:t>
            </a:r>
          </a:p>
          <a:p>
            <a:r>
              <a:rPr lang="nb-NO" dirty="0"/>
              <a:t>2293 15 00</a:t>
            </a:r>
          </a:p>
          <a:p>
            <a:r>
              <a:rPr lang="nb-NO" dirty="0"/>
              <a:t>post@arkitektbedriftene.no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F5AE812-6B90-1B40-975B-54ED4D071382}" type="datetime1">
              <a:rPr lang="nb-NO" smtClean="0"/>
              <a:t>09.11.2021</a:t>
            </a:fld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58668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m/bilde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ktangel 111" descr="Agenda">
            <a:extLst>
              <a:ext uri="{FF2B5EF4-FFF2-40B4-BE49-F238E27FC236}">
                <a16:creationId xmlns:a16="http://schemas.microsoft.com/office/drawing/2014/main" id="{003750C2-41DD-8B4D-A67C-0C26D50EC3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0" y="0"/>
            <a:ext cx="18288000" cy="1028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800" dirty="0">
              <a:solidFill>
                <a:schemeClr val="tx1"/>
              </a:solidFill>
            </a:endParaRPr>
          </a:p>
        </p:txBody>
      </p:sp>
      <p:sp>
        <p:nvSpPr>
          <p:cNvPr id="123" name="Tittel 122">
            <a:extLst>
              <a:ext uri="{FF2B5EF4-FFF2-40B4-BE49-F238E27FC236}">
                <a16:creationId xmlns:a16="http://schemas.microsoft.com/office/drawing/2014/main" id="{71715DC9-D4C3-9447-B925-968996FAC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4900" y="4508635"/>
            <a:ext cx="8039100" cy="2819400"/>
          </a:xfrm>
          <a:prstGeom prst="rect">
            <a:avLst/>
          </a:prstGeom>
        </p:spPr>
        <p:txBody>
          <a:bodyPr/>
          <a:lstStyle>
            <a:lvl1pPr>
              <a:defRPr sz="7200" b="1" i="0">
                <a:solidFill>
                  <a:schemeClr val="accent1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nb-NO" dirty="0"/>
              <a:t>Dette er en header til coverslide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A3CC6B6-83D7-F441-BBC2-D6B9D20F4C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4900" y="7743959"/>
            <a:ext cx="8039098" cy="577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/>
              <a:t>00 / 00 / 2020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D47FB0D-713E-3A45-BA1F-D6DA44A3DC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4899" y="3238500"/>
            <a:ext cx="8039099" cy="8763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nb-NO" sz="4400" dirty="0"/>
              <a:t>Navn på foredragsholder</a:t>
            </a:r>
          </a:p>
        </p:txBody>
      </p:sp>
      <p:sp>
        <p:nvSpPr>
          <p:cNvPr id="53" name="Plassholder for bilde 52">
            <a:extLst>
              <a:ext uri="{FF2B5EF4-FFF2-40B4-BE49-F238E27FC236}">
                <a16:creationId xmlns:a16="http://schemas.microsoft.com/office/drawing/2014/main" id="{BF6179EC-CE06-F641-8415-9773179C9F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96400" y="-1657"/>
            <a:ext cx="8991600" cy="10286999"/>
          </a:xfrm>
          <a:custGeom>
            <a:avLst/>
            <a:gdLst>
              <a:gd name="connsiteX0" fmla="*/ 0 w 7848600"/>
              <a:gd name="connsiteY0" fmla="*/ 4116388 h 8232775"/>
              <a:gd name="connsiteX1" fmla="*/ 1962150 w 7848600"/>
              <a:gd name="connsiteY1" fmla="*/ 2 h 8232775"/>
              <a:gd name="connsiteX2" fmla="*/ 5886450 w 7848600"/>
              <a:gd name="connsiteY2" fmla="*/ 2 h 8232775"/>
              <a:gd name="connsiteX3" fmla="*/ 7848600 w 7848600"/>
              <a:gd name="connsiteY3" fmla="*/ 4116388 h 8232775"/>
              <a:gd name="connsiteX4" fmla="*/ 5886450 w 7848600"/>
              <a:gd name="connsiteY4" fmla="*/ 8232773 h 8232775"/>
              <a:gd name="connsiteX5" fmla="*/ 1962150 w 7848600"/>
              <a:gd name="connsiteY5" fmla="*/ 8232773 h 8232775"/>
              <a:gd name="connsiteX6" fmla="*/ 0 w 7848600"/>
              <a:gd name="connsiteY6" fmla="*/ 4116388 h 8232775"/>
              <a:gd name="connsiteX0" fmla="*/ 0 w 7848600"/>
              <a:gd name="connsiteY0" fmla="*/ 4116386 h 8232771"/>
              <a:gd name="connsiteX1" fmla="*/ 1202296 w 7848600"/>
              <a:gd name="connsiteY1" fmla="*/ 875763 h 8232771"/>
              <a:gd name="connsiteX2" fmla="*/ 5886450 w 7848600"/>
              <a:gd name="connsiteY2" fmla="*/ 0 h 8232771"/>
              <a:gd name="connsiteX3" fmla="*/ 7848600 w 7848600"/>
              <a:gd name="connsiteY3" fmla="*/ 4116386 h 8232771"/>
              <a:gd name="connsiteX4" fmla="*/ 5886450 w 7848600"/>
              <a:gd name="connsiteY4" fmla="*/ 8232771 h 8232771"/>
              <a:gd name="connsiteX5" fmla="*/ 1962150 w 7848600"/>
              <a:gd name="connsiteY5" fmla="*/ 8232771 h 8232771"/>
              <a:gd name="connsiteX6" fmla="*/ 0 w 7848600"/>
              <a:gd name="connsiteY6" fmla="*/ 4116386 h 8232771"/>
              <a:gd name="connsiteX0" fmla="*/ 0 w 7848600"/>
              <a:gd name="connsiteY0" fmla="*/ 3244916 h 7361301"/>
              <a:gd name="connsiteX1" fmla="*/ 1202296 w 7848600"/>
              <a:gd name="connsiteY1" fmla="*/ 4293 h 7361301"/>
              <a:gd name="connsiteX2" fmla="*/ 4753109 w 7848600"/>
              <a:gd name="connsiteY2" fmla="*/ 0 h 7361301"/>
              <a:gd name="connsiteX3" fmla="*/ 7848600 w 7848600"/>
              <a:gd name="connsiteY3" fmla="*/ 3244916 h 7361301"/>
              <a:gd name="connsiteX4" fmla="*/ 5886450 w 7848600"/>
              <a:gd name="connsiteY4" fmla="*/ 7361301 h 7361301"/>
              <a:gd name="connsiteX5" fmla="*/ 1962150 w 7848600"/>
              <a:gd name="connsiteY5" fmla="*/ 7361301 h 7361301"/>
              <a:gd name="connsiteX6" fmla="*/ 0 w 7848600"/>
              <a:gd name="connsiteY6" fmla="*/ 3244916 h 7361301"/>
              <a:gd name="connsiteX0" fmla="*/ 0 w 7187484"/>
              <a:gd name="connsiteY0" fmla="*/ 1493389 h 7361301"/>
              <a:gd name="connsiteX1" fmla="*/ 541180 w 7187484"/>
              <a:gd name="connsiteY1" fmla="*/ 4293 h 7361301"/>
              <a:gd name="connsiteX2" fmla="*/ 4091993 w 7187484"/>
              <a:gd name="connsiteY2" fmla="*/ 0 h 7361301"/>
              <a:gd name="connsiteX3" fmla="*/ 7187484 w 7187484"/>
              <a:gd name="connsiteY3" fmla="*/ 3244916 h 7361301"/>
              <a:gd name="connsiteX4" fmla="*/ 5225334 w 7187484"/>
              <a:gd name="connsiteY4" fmla="*/ 7361301 h 7361301"/>
              <a:gd name="connsiteX5" fmla="*/ 1301034 w 7187484"/>
              <a:gd name="connsiteY5" fmla="*/ 7361301 h 7361301"/>
              <a:gd name="connsiteX6" fmla="*/ 0 w 7187484"/>
              <a:gd name="connsiteY6" fmla="*/ 1493389 h 7361301"/>
              <a:gd name="connsiteX0" fmla="*/ 0 w 7187484"/>
              <a:gd name="connsiteY0" fmla="*/ 1493389 h 7361301"/>
              <a:gd name="connsiteX1" fmla="*/ 541180 w 7187484"/>
              <a:gd name="connsiteY1" fmla="*/ 4293 h 7361301"/>
              <a:gd name="connsiteX2" fmla="*/ 4091993 w 7187484"/>
              <a:gd name="connsiteY2" fmla="*/ 0 h 7361301"/>
              <a:gd name="connsiteX3" fmla="*/ 7187484 w 7187484"/>
              <a:gd name="connsiteY3" fmla="*/ 3244916 h 7361301"/>
              <a:gd name="connsiteX4" fmla="*/ 5225334 w 7187484"/>
              <a:gd name="connsiteY4" fmla="*/ 7361301 h 7361301"/>
              <a:gd name="connsiteX5" fmla="*/ 1730330 w 7187484"/>
              <a:gd name="connsiteY5" fmla="*/ 6210788 h 7361301"/>
              <a:gd name="connsiteX6" fmla="*/ 0 w 7187484"/>
              <a:gd name="connsiteY6" fmla="*/ 1493389 h 7361301"/>
              <a:gd name="connsiteX0" fmla="*/ 0 w 7187484"/>
              <a:gd name="connsiteY0" fmla="*/ 1493389 h 6210788"/>
              <a:gd name="connsiteX1" fmla="*/ 541180 w 7187484"/>
              <a:gd name="connsiteY1" fmla="*/ 4293 h 6210788"/>
              <a:gd name="connsiteX2" fmla="*/ 4091993 w 7187484"/>
              <a:gd name="connsiteY2" fmla="*/ 0 h 6210788"/>
              <a:gd name="connsiteX3" fmla="*/ 7187484 w 7187484"/>
              <a:gd name="connsiteY3" fmla="*/ 3244916 h 6210788"/>
              <a:gd name="connsiteX4" fmla="*/ 5388466 w 7187484"/>
              <a:gd name="connsiteY4" fmla="*/ 6210788 h 6210788"/>
              <a:gd name="connsiteX5" fmla="*/ 1730330 w 7187484"/>
              <a:gd name="connsiteY5" fmla="*/ 6210788 h 6210788"/>
              <a:gd name="connsiteX6" fmla="*/ 0 w 7187484"/>
              <a:gd name="connsiteY6" fmla="*/ 1493389 h 6210788"/>
              <a:gd name="connsiteX0" fmla="*/ 0 w 5388734"/>
              <a:gd name="connsiteY0" fmla="*/ 1493389 h 6210788"/>
              <a:gd name="connsiteX1" fmla="*/ 541180 w 5388734"/>
              <a:gd name="connsiteY1" fmla="*/ 4293 h 6210788"/>
              <a:gd name="connsiteX2" fmla="*/ 4091993 w 5388734"/>
              <a:gd name="connsiteY2" fmla="*/ 0 h 6210788"/>
              <a:gd name="connsiteX3" fmla="*/ 5388734 w 5388734"/>
              <a:gd name="connsiteY3" fmla="*/ 3536837 h 6210788"/>
              <a:gd name="connsiteX4" fmla="*/ 5388466 w 5388734"/>
              <a:gd name="connsiteY4" fmla="*/ 6210788 h 6210788"/>
              <a:gd name="connsiteX5" fmla="*/ 1730330 w 5388734"/>
              <a:gd name="connsiteY5" fmla="*/ 6210788 h 6210788"/>
              <a:gd name="connsiteX6" fmla="*/ 0 w 5388734"/>
              <a:gd name="connsiteY6" fmla="*/ 1493389 h 6210788"/>
              <a:gd name="connsiteX0" fmla="*/ 0 w 5068059"/>
              <a:gd name="connsiteY0" fmla="*/ 1499739 h 6210788"/>
              <a:gd name="connsiteX1" fmla="*/ 220505 w 5068059"/>
              <a:gd name="connsiteY1" fmla="*/ 4293 h 6210788"/>
              <a:gd name="connsiteX2" fmla="*/ 3771318 w 5068059"/>
              <a:gd name="connsiteY2" fmla="*/ 0 h 6210788"/>
              <a:gd name="connsiteX3" fmla="*/ 5068059 w 5068059"/>
              <a:gd name="connsiteY3" fmla="*/ 3536837 h 6210788"/>
              <a:gd name="connsiteX4" fmla="*/ 5067791 w 5068059"/>
              <a:gd name="connsiteY4" fmla="*/ 6210788 h 6210788"/>
              <a:gd name="connsiteX5" fmla="*/ 1409655 w 5068059"/>
              <a:gd name="connsiteY5" fmla="*/ 6210788 h 6210788"/>
              <a:gd name="connsiteX6" fmla="*/ 0 w 5068059"/>
              <a:gd name="connsiteY6" fmla="*/ 1499739 h 6210788"/>
              <a:gd name="connsiteX0" fmla="*/ 0 w 5395084"/>
              <a:gd name="connsiteY0" fmla="*/ 1496564 h 6210788"/>
              <a:gd name="connsiteX1" fmla="*/ 547530 w 5395084"/>
              <a:gd name="connsiteY1" fmla="*/ 4293 h 6210788"/>
              <a:gd name="connsiteX2" fmla="*/ 4098343 w 5395084"/>
              <a:gd name="connsiteY2" fmla="*/ 0 h 6210788"/>
              <a:gd name="connsiteX3" fmla="*/ 5395084 w 5395084"/>
              <a:gd name="connsiteY3" fmla="*/ 3536837 h 6210788"/>
              <a:gd name="connsiteX4" fmla="*/ 5394816 w 5395084"/>
              <a:gd name="connsiteY4" fmla="*/ 6210788 h 6210788"/>
              <a:gd name="connsiteX5" fmla="*/ 1736680 w 5395084"/>
              <a:gd name="connsiteY5" fmla="*/ 6210788 h 6210788"/>
              <a:gd name="connsiteX6" fmla="*/ 0 w 5395084"/>
              <a:gd name="connsiteY6" fmla="*/ 1496564 h 621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5084" h="6210788">
                <a:moveTo>
                  <a:pt x="0" y="1496564"/>
                </a:moveTo>
                <a:lnTo>
                  <a:pt x="547530" y="4293"/>
                </a:lnTo>
                <a:lnTo>
                  <a:pt x="4098343" y="0"/>
                </a:lnTo>
                <a:lnTo>
                  <a:pt x="5395084" y="3536837"/>
                </a:lnTo>
                <a:cubicBezTo>
                  <a:pt x="5394995" y="4428154"/>
                  <a:pt x="5394905" y="5319471"/>
                  <a:pt x="5394816" y="6210788"/>
                </a:cubicBezTo>
                <a:lnTo>
                  <a:pt x="1736680" y="6210788"/>
                </a:lnTo>
                <a:lnTo>
                  <a:pt x="0" y="1496564"/>
                </a:lnTo>
                <a:close/>
              </a:path>
            </a:pathLst>
          </a:custGeom>
        </p:spPr>
        <p:txBody>
          <a:bodyPr/>
          <a:lstStyle/>
          <a:p>
            <a:endParaRPr lang="nb-NO" dirty="0"/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9F77647E-CB65-0449-AACD-350BB842AE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16016288" y="2293937"/>
            <a:ext cx="3673475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1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/>
              <a:t>Arkitekt: | Fotograf: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0907AD8A-8BC1-1D4B-9589-D8738A8AD8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899" y="9410700"/>
            <a:ext cx="2892035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1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ktangel 111" descr="Agenda">
            <a:extLst>
              <a:ext uri="{FF2B5EF4-FFF2-40B4-BE49-F238E27FC236}">
                <a16:creationId xmlns:a16="http://schemas.microsoft.com/office/drawing/2014/main" id="{003750C2-41DD-8B4D-A67C-0C26D50EC3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9144000" y="0"/>
            <a:ext cx="9144000" cy="1028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800" dirty="0">
              <a:solidFill>
                <a:schemeClr val="tx1"/>
              </a:solidFill>
            </a:endParaRPr>
          </a:p>
        </p:txBody>
      </p:sp>
      <p:sp>
        <p:nvSpPr>
          <p:cNvPr id="6" name="Plassholder for bilde 108">
            <a:extLst>
              <a:ext uri="{FF2B5EF4-FFF2-40B4-BE49-F238E27FC236}">
                <a16:creationId xmlns:a16="http://schemas.microsoft.com/office/drawing/2014/main" id="{B0E7D991-2A5A-864D-88B5-FB862FD598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6200" y="0"/>
            <a:ext cx="9227127" cy="10401300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DCE5FA2F-14F1-3244-A3B7-ADDA8103B6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03162" y="3086100"/>
            <a:ext cx="7086600" cy="5791200"/>
          </a:xfrm>
          <a:prstGeom prst="rect">
            <a:avLst/>
          </a:prstGeom>
        </p:spPr>
        <p:txBody>
          <a:bodyPr/>
          <a:lstStyle>
            <a:lvl1pPr marL="0" marR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is </a:t>
            </a:r>
            <a:r>
              <a:rPr lang="nb-NO" dirty="0" err="1"/>
              <a:t>simply</a:t>
            </a:r>
            <a:r>
              <a:rPr lang="nb-NO" dirty="0"/>
              <a:t> dummy </a:t>
            </a:r>
            <a:r>
              <a:rPr lang="nb-NO" dirty="0" err="1"/>
              <a:t>text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printing</a:t>
            </a:r>
            <a:r>
              <a:rPr lang="nb-NO" dirty="0"/>
              <a:t> and typesetting </a:t>
            </a:r>
            <a:r>
              <a:rPr lang="nb-NO" dirty="0" err="1"/>
              <a:t>industry</a:t>
            </a:r>
            <a:r>
              <a:rPr lang="nb-NO" dirty="0"/>
              <a:t>.</a:t>
            </a:r>
          </a:p>
          <a:p>
            <a:pPr lvl="0"/>
            <a:endParaRPr lang="nb-NO" dirty="0"/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is </a:t>
            </a:r>
            <a:r>
              <a:rPr lang="nb-NO" dirty="0" err="1"/>
              <a:t>simply</a:t>
            </a:r>
            <a:r>
              <a:rPr lang="nb-NO" dirty="0"/>
              <a:t> dummy </a:t>
            </a:r>
            <a:r>
              <a:rPr lang="nb-NO" dirty="0" err="1"/>
              <a:t>text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printing</a:t>
            </a:r>
            <a:r>
              <a:rPr lang="nb-NO" dirty="0"/>
              <a:t> and typesetting </a:t>
            </a:r>
            <a:r>
              <a:rPr lang="nb-NO" dirty="0" err="1"/>
              <a:t>industry</a:t>
            </a:r>
            <a:r>
              <a:rPr lang="nb-NO" dirty="0"/>
              <a:t>.</a:t>
            </a:r>
          </a:p>
          <a:p>
            <a:pPr lvl="0"/>
            <a:endParaRPr lang="nb-NO" dirty="0"/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is </a:t>
            </a:r>
            <a:r>
              <a:rPr lang="nb-NO" dirty="0" err="1"/>
              <a:t>simply</a:t>
            </a:r>
            <a:r>
              <a:rPr lang="nb-NO" dirty="0"/>
              <a:t> dummy </a:t>
            </a:r>
            <a:r>
              <a:rPr lang="nb-NO" dirty="0" err="1"/>
              <a:t>text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printing</a:t>
            </a:r>
            <a:r>
              <a:rPr lang="nb-NO" dirty="0"/>
              <a:t> and typesetting </a:t>
            </a:r>
            <a:r>
              <a:rPr lang="nb-NO" dirty="0" err="1"/>
              <a:t>industry</a:t>
            </a:r>
            <a:r>
              <a:rPr lang="nb-NO" dirty="0"/>
              <a:t>.</a:t>
            </a:r>
          </a:p>
          <a:p>
            <a:pPr lvl="0"/>
            <a:endParaRPr lang="nb-NO" dirty="0"/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is </a:t>
            </a:r>
            <a:r>
              <a:rPr lang="nb-NO" dirty="0" err="1"/>
              <a:t>simply</a:t>
            </a:r>
            <a:r>
              <a:rPr lang="nb-NO" dirty="0"/>
              <a:t> dummy </a:t>
            </a:r>
            <a:r>
              <a:rPr lang="nb-NO" dirty="0" err="1"/>
              <a:t>text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printing</a:t>
            </a:r>
            <a:r>
              <a:rPr lang="nb-NO" dirty="0"/>
              <a:t> and typesetting </a:t>
            </a:r>
            <a:r>
              <a:rPr lang="nb-NO" dirty="0" err="1"/>
              <a:t>industry</a:t>
            </a:r>
            <a:r>
              <a:rPr lang="nb-NO" dirty="0"/>
              <a:t>.</a:t>
            </a:r>
          </a:p>
          <a:p>
            <a:pPr lvl="0"/>
            <a:endParaRPr lang="nb-NO" dirty="0"/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is </a:t>
            </a:r>
            <a:r>
              <a:rPr lang="nb-NO" dirty="0" err="1"/>
              <a:t>simply</a:t>
            </a:r>
            <a:r>
              <a:rPr lang="nb-NO" dirty="0"/>
              <a:t> dummy </a:t>
            </a:r>
            <a:r>
              <a:rPr lang="nb-NO" dirty="0" err="1"/>
              <a:t>text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printing</a:t>
            </a:r>
            <a:r>
              <a:rPr lang="nb-NO" dirty="0"/>
              <a:t> and typesetting </a:t>
            </a:r>
            <a:r>
              <a:rPr lang="nb-NO" dirty="0" err="1"/>
              <a:t>industry</a:t>
            </a:r>
            <a:r>
              <a:rPr lang="nb-NO" dirty="0"/>
              <a:t>.</a:t>
            </a:r>
          </a:p>
          <a:p>
            <a:pPr lvl="0"/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F014F65-6AC5-5047-82DC-4BC07C9147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69409" y="9258300"/>
            <a:ext cx="533400" cy="533400"/>
          </a:xfrm>
          <a:prstGeom prst="rect">
            <a:avLst/>
          </a:prstGeom>
        </p:spPr>
      </p:pic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D7FECF0A-FC89-9D48-839A-0CB802AA75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91918" y="581719"/>
            <a:ext cx="7097843" cy="1876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nb-NO" dirty="0"/>
              <a:t>Header passer til to eller flere linjer. Flytt resten opp om </a:t>
            </a:r>
            <a:r>
              <a:rPr lang="nb-NO" dirty="0" err="1"/>
              <a:t>èn</a:t>
            </a:r>
            <a:r>
              <a:rPr lang="nb-NO" dirty="0"/>
              <a:t> linje.</a:t>
            </a:r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C3959AA2-D593-8644-A0F6-94AD830B15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4813589" y="5082733"/>
            <a:ext cx="9524117" cy="34925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0" i="1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/>
              <a:t>Arkitekt: | Fotograf:</a:t>
            </a:r>
          </a:p>
        </p:txBody>
      </p:sp>
    </p:spTree>
    <p:extLst>
      <p:ext uri="{BB962C8B-B14F-4D97-AF65-F5344CB8AC3E}">
        <p14:creationId xmlns:p14="http://schemas.microsoft.com/office/powerpoint/2010/main" val="362827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shred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bilde m/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ktangel 111" descr="Agenda">
            <a:extLst>
              <a:ext uri="{FF2B5EF4-FFF2-40B4-BE49-F238E27FC236}">
                <a16:creationId xmlns:a16="http://schemas.microsoft.com/office/drawing/2014/main" id="{003750C2-41DD-8B4D-A67C-0C26D50EC3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-13855" y="0"/>
            <a:ext cx="9144000" cy="1028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800" dirty="0">
              <a:solidFill>
                <a:schemeClr val="tx1"/>
              </a:solidFill>
            </a:endParaRPr>
          </a:p>
        </p:txBody>
      </p:sp>
      <p:sp>
        <p:nvSpPr>
          <p:cNvPr id="123" name="Tittel 122">
            <a:extLst>
              <a:ext uri="{FF2B5EF4-FFF2-40B4-BE49-F238E27FC236}">
                <a16:creationId xmlns:a16="http://schemas.microsoft.com/office/drawing/2014/main" id="{71715DC9-D4C3-9447-B925-968996FAC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2945" y="571500"/>
            <a:ext cx="6286500" cy="1981200"/>
          </a:xfrm>
          <a:prstGeom prst="rect">
            <a:avLst/>
          </a:prstGeom>
        </p:spPr>
        <p:txBody>
          <a:bodyPr/>
          <a:lstStyle>
            <a:lvl1pPr>
              <a:defRPr sz="4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nb-NO" dirty="0"/>
              <a:t>Header passer til to eller flere linjer. Flytt resten opp om </a:t>
            </a:r>
            <a:r>
              <a:rPr lang="nb-NO" dirty="0" err="1"/>
              <a:t>èn</a:t>
            </a:r>
            <a:r>
              <a:rPr lang="nb-NO" dirty="0"/>
              <a:t> linje.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01076F3F-B0B4-E049-BCEB-E23FE84AFD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30400" y="9486900"/>
            <a:ext cx="3124200" cy="333375"/>
          </a:xfrm>
          <a:prstGeom prst="rect">
            <a:avLst/>
          </a:prstGeom>
        </p:spPr>
      </p:pic>
      <p:sp>
        <p:nvSpPr>
          <p:cNvPr id="6" name="Plassholder for bilde 108">
            <a:extLst>
              <a:ext uri="{FF2B5EF4-FFF2-40B4-BE49-F238E27FC236}">
                <a16:creationId xmlns:a16="http://schemas.microsoft.com/office/drawing/2014/main" id="{B0E7D991-2A5A-864D-88B5-FB862FD598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30144" y="0"/>
            <a:ext cx="9234055" cy="10287000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41FAF4E-0502-764D-8FC1-75085278D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2945" y="2705100"/>
            <a:ext cx="66294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nb-NO" dirty="0"/>
              <a:t>Dette er en undertittel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1B268F9F-8730-E941-B3D8-7B8EF79804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6799" y="4153338"/>
            <a:ext cx="6221413" cy="4609664"/>
          </a:xfrm>
          <a:prstGeom prst="rect">
            <a:avLst/>
          </a:prstGeom>
        </p:spPr>
        <p:txBody>
          <a:bodyPr/>
          <a:lstStyle>
            <a:lvl1pPr marL="0" marR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is </a:t>
            </a:r>
            <a:r>
              <a:rPr lang="nb-NO" dirty="0" err="1"/>
              <a:t>simply</a:t>
            </a:r>
            <a:r>
              <a:rPr lang="nb-NO" dirty="0"/>
              <a:t> dummy </a:t>
            </a:r>
            <a:r>
              <a:rPr lang="nb-NO" dirty="0" err="1"/>
              <a:t>text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printing</a:t>
            </a:r>
            <a:r>
              <a:rPr lang="nb-NO" dirty="0"/>
              <a:t> and typesetting </a:t>
            </a:r>
            <a:r>
              <a:rPr lang="nb-NO" dirty="0" err="1"/>
              <a:t>industry</a:t>
            </a:r>
            <a:r>
              <a:rPr lang="nb-NO" dirty="0"/>
              <a:t>.</a:t>
            </a:r>
          </a:p>
          <a:p>
            <a:pPr lvl="0"/>
            <a:endParaRPr lang="nb-NO" dirty="0"/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is </a:t>
            </a:r>
            <a:r>
              <a:rPr lang="nb-NO" dirty="0" err="1"/>
              <a:t>simply</a:t>
            </a:r>
            <a:r>
              <a:rPr lang="nb-NO" dirty="0"/>
              <a:t> dummy </a:t>
            </a:r>
            <a:r>
              <a:rPr lang="nb-NO" dirty="0" err="1"/>
              <a:t>text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printing</a:t>
            </a:r>
            <a:r>
              <a:rPr lang="nb-NO" dirty="0"/>
              <a:t> and typesetting </a:t>
            </a:r>
            <a:r>
              <a:rPr lang="nb-NO" dirty="0" err="1"/>
              <a:t>industry</a:t>
            </a:r>
            <a:r>
              <a:rPr lang="nb-NO" dirty="0"/>
              <a:t>.</a:t>
            </a:r>
          </a:p>
          <a:p>
            <a:pPr lvl="0"/>
            <a:endParaRPr lang="nb-NO" dirty="0"/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is </a:t>
            </a:r>
            <a:r>
              <a:rPr lang="nb-NO" dirty="0" err="1"/>
              <a:t>simply</a:t>
            </a:r>
            <a:r>
              <a:rPr lang="nb-NO" dirty="0"/>
              <a:t> dummy </a:t>
            </a:r>
            <a:r>
              <a:rPr lang="nb-NO" dirty="0" err="1"/>
              <a:t>text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printing</a:t>
            </a:r>
            <a:r>
              <a:rPr lang="nb-NO" dirty="0"/>
              <a:t> and typesetting </a:t>
            </a:r>
            <a:r>
              <a:rPr lang="nb-NO" dirty="0" err="1"/>
              <a:t>industry</a:t>
            </a:r>
            <a:r>
              <a:rPr lang="nb-NO" dirty="0"/>
              <a:t>.</a:t>
            </a:r>
          </a:p>
          <a:p>
            <a:pPr lvl="0"/>
            <a:endParaRPr lang="nb-NO" dirty="0"/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is </a:t>
            </a:r>
            <a:r>
              <a:rPr lang="nb-NO" dirty="0" err="1"/>
              <a:t>simply</a:t>
            </a:r>
            <a:r>
              <a:rPr lang="nb-NO" dirty="0"/>
              <a:t> dummy </a:t>
            </a:r>
            <a:r>
              <a:rPr lang="nb-NO" dirty="0" err="1"/>
              <a:t>text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printing</a:t>
            </a:r>
            <a:r>
              <a:rPr lang="nb-NO" dirty="0"/>
              <a:t> and typesetting </a:t>
            </a:r>
            <a:r>
              <a:rPr lang="nb-NO" dirty="0" err="1"/>
              <a:t>industry</a:t>
            </a:r>
            <a:r>
              <a:rPr lang="nb-NO" dirty="0"/>
              <a:t>.</a:t>
            </a:r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5CE0D67F-5A67-684D-A90A-F89017E7CC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3947282" y="5006533"/>
            <a:ext cx="9676517" cy="34925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0" i="1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/>
              <a:t>Arkitekt: | Fotograf: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F62BE049-7551-2449-B431-8AE8B3D071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6800" y="925830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risintal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ktangel 111" descr="Agenda">
            <a:extLst>
              <a:ext uri="{FF2B5EF4-FFF2-40B4-BE49-F238E27FC236}">
                <a16:creationId xmlns:a16="http://schemas.microsoft.com/office/drawing/2014/main" id="{003750C2-41DD-8B4D-A67C-0C26D50EC3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-152400" y="0"/>
            <a:ext cx="18440400" cy="1028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800" dirty="0">
              <a:solidFill>
                <a:schemeClr val="tx1"/>
              </a:solidFill>
            </a:endParaRPr>
          </a:p>
        </p:txBody>
      </p:sp>
      <p:sp>
        <p:nvSpPr>
          <p:cNvPr id="6" name="Plassholder for bilde 108">
            <a:extLst>
              <a:ext uri="{FF2B5EF4-FFF2-40B4-BE49-F238E27FC236}">
                <a16:creationId xmlns:a16="http://schemas.microsoft.com/office/drawing/2014/main" id="{B0E7D991-2A5A-864D-88B5-FB862FD598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2400" y="0"/>
            <a:ext cx="17907000" cy="8572500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4798BAE7-E8BF-EA48-A2C2-00222F6BF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614" y="8891586"/>
            <a:ext cx="13079186" cy="1052513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nb-NO" dirty="0"/>
              <a:t>Her kan du plassere bildetittel på både </a:t>
            </a:r>
            <a:r>
              <a:rPr lang="nb-NO" dirty="0" err="1"/>
              <a:t>èn</a:t>
            </a:r>
            <a:r>
              <a:rPr lang="nb-NO" dirty="0"/>
              <a:t> linje</a:t>
            </a:r>
            <a:br>
              <a:rPr lang="nb-NO" dirty="0"/>
            </a:br>
            <a:r>
              <a:rPr lang="nb-NO" dirty="0"/>
              <a:t>og to linjer</a:t>
            </a:r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6C953E46-7918-5B42-A0B2-B5191855F2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13830299" y="4206874"/>
            <a:ext cx="8382000" cy="3492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/>
              <a:t>Arkitekt: | Fotograf: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E4291CE9-CC0F-5C48-B60C-0D411D8B4A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69409" y="925830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3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shred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gall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ktangel 111" descr="Agenda">
            <a:extLst>
              <a:ext uri="{FF2B5EF4-FFF2-40B4-BE49-F238E27FC236}">
                <a16:creationId xmlns:a16="http://schemas.microsoft.com/office/drawing/2014/main" id="{003750C2-41DD-8B4D-A67C-0C26D50EC3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-304800" y="0"/>
            <a:ext cx="18592800" cy="10515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2800" dirty="0">
                <a:solidFill>
                  <a:schemeClr val="tx1"/>
                </a:solidFill>
              </a:rPr>
              <a:t>   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CB70073-92F3-914B-9B3F-00E2E5436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84254" y="1787867"/>
            <a:ext cx="3962400" cy="3391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/>
              <a:t>Bildetekst kan plasseres her</a:t>
            </a:r>
          </a:p>
        </p:txBody>
      </p:sp>
      <p:sp>
        <p:nvSpPr>
          <p:cNvPr id="46" name="Plassholder for bilde 45">
            <a:extLst>
              <a:ext uri="{FF2B5EF4-FFF2-40B4-BE49-F238E27FC236}">
                <a16:creationId xmlns:a16="http://schemas.microsoft.com/office/drawing/2014/main" id="{2AAEFA22-DD1C-AD4C-91CF-E27150A2A40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851497" y="3939271"/>
            <a:ext cx="3940832" cy="3397267"/>
          </a:xfrm>
          <a:custGeom>
            <a:avLst/>
            <a:gdLst>
              <a:gd name="connsiteX0" fmla="*/ 765175 w 3550412"/>
              <a:gd name="connsiteY0" fmla="*/ 0 h 3060698"/>
              <a:gd name="connsiteX1" fmla="*/ 2785237 w 3550412"/>
              <a:gd name="connsiteY1" fmla="*/ 0 h 3060698"/>
              <a:gd name="connsiteX2" fmla="*/ 3550412 w 3550412"/>
              <a:gd name="connsiteY2" fmla="*/ 1530349 h 3060698"/>
              <a:gd name="connsiteX3" fmla="*/ 2785237 w 3550412"/>
              <a:gd name="connsiteY3" fmla="*/ 3060698 h 3060698"/>
              <a:gd name="connsiteX4" fmla="*/ 765175 w 3550412"/>
              <a:gd name="connsiteY4" fmla="*/ 3060698 h 3060698"/>
              <a:gd name="connsiteX5" fmla="*/ 0 w 3550412"/>
              <a:gd name="connsiteY5" fmla="*/ 1530349 h 3060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0412" h="3060698">
                <a:moveTo>
                  <a:pt x="765175" y="0"/>
                </a:moveTo>
                <a:lnTo>
                  <a:pt x="2785237" y="0"/>
                </a:lnTo>
                <a:lnTo>
                  <a:pt x="3550412" y="1530349"/>
                </a:lnTo>
                <a:lnTo>
                  <a:pt x="2785237" y="3060698"/>
                </a:lnTo>
                <a:lnTo>
                  <a:pt x="765175" y="3060698"/>
                </a:lnTo>
                <a:lnTo>
                  <a:pt x="0" y="15303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52" name="Plassholder for tekst 3">
            <a:extLst>
              <a:ext uri="{FF2B5EF4-FFF2-40B4-BE49-F238E27FC236}">
                <a16:creationId xmlns:a16="http://schemas.microsoft.com/office/drawing/2014/main" id="{E3094E13-7FDB-3842-B75C-BF0143D03C3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68041" y="9155150"/>
            <a:ext cx="3962400" cy="3391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 i="0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/>
              <a:t>Bildetekst kan plasseres her</a:t>
            </a:r>
          </a:p>
        </p:txBody>
      </p:sp>
      <p:sp>
        <p:nvSpPr>
          <p:cNvPr id="53" name="Plassholder for tekst 3">
            <a:extLst>
              <a:ext uri="{FF2B5EF4-FFF2-40B4-BE49-F238E27FC236}">
                <a16:creationId xmlns:a16="http://schemas.microsoft.com/office/drawing/2014/main" id="{EE0A765A-E297-794E-920C-34CDF5BD39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904123" y="1789077"/>
            <a:ext cx="3962400" cy="3391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/>
              <a:t>Bildetekst kan plasseres her</a:t>
            </a:r>
          </a:p>
        </p:txBody>
      </p:sp>
      <p:sp>
        <p:nvSpPr>
          <p:cNvPr id="54" name="Plassholder for tekst 3">
            <a:extLst>
              <a:ext uri="{FF2B5EF4-FFF2-40B4-BE49-F238E27FC236}">
                <a16:creationId xmlns:a16="http://schemas.microsoft.com/office/drawing/2014/main" id="{034EAD74-2CF3-8543-B520-AA2546078B9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904123" y="9131506"/>
            <a:ext cx="3962400" cy="3391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/>
              <a:t>Bildetekst kan plasseres her</a:t>
            </a:r>
          </a:p>
        </p:txBody>
      </p:sp>
      <p:sp>
        <p:nvSpPr>
          <p:cNvPr id="55" name="Plassholder for tekst 3">
            <a:extLst>
              <a:ext uri="{FF2B5EF4-FFF2-40B4-BE49-F238E27FC236}">
                <a16:creationId xmlns:a16="http://schemas.microsoft.com/office/drawing/2014/main" id="{07E36C2A-9A14-034C-85E6-807788FB2D6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20982" y="7452754"/>
            <a:ext cx="3001862" cy="7174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/>
              <a:t>Bildetekst kan</a:t>
            </a:r>
            <a:br>
              <a:rPr lang="nb-NO" dirty="0"/>
            </a:br>
            <a:r>
              <a:rPr lang="nb-NO" dirty="0"/>
              <a:t>plasseres her</a:t>
            </a:r>
          </a:p>
        </p:txBody>
      </p:sp>
      <p:sp>
        <p:nvSpPr>
          <p:cNvPr id="56" name="Plassholder for tekst 3">
            <a:extLst>
              <a:ext uri="{FF2B5EF4-FFF2-40B4-BE49-F238E27FC236}">
                <a16:creationId xmlns:a16="http://schemas.microsoft.com/office/drawing/2014/main" id="{A3B9A80B-4C5D-8545-858E-EF9688C7F72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0" y="3514232"/>
            <a:ext cx="3581400" cy="3391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/>
              <a:t>Bildetekst kan plasseres her</a:t>
            </a:r>
          </a:p>
        </p:txBody>
      </p:sp>
      <p:sp>
        <p:nvSpPr>
          <p:cNvPr id="58" name="Plassholder for tekst 3">
            <a:extLst>
              <a:ext uri="{FF2B5EF4-FFF2-40B4-BE49-F238E27FC236}">
                <a16:creationId xmlns:a16="http://schemas.microsoft.com/office/drawing/2014/main" id="{B6FB14DD-A3BE-DF42-8D9D-8A08C7CBECF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044122" y="3543780"/>
            <a:ext cx="3458687" cy="3391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/>
              <a:t>Bildetekst kan plasseres her</a:t>
            </a: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205B0277-F06A-7349-A2DE-F1928437FA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69409" y="9258300"/>
            <a:ext cx="533400" cy="533400"/>
          </a:xfrm>
          <a:prstGeom prst="rect">
            <a:avLst/>
          </a:prstGeom>
        </p:spPr>
      </p:pic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7C549DA6-5FFB-554D-8C29-B5248E468FA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893431" y="1525934"/>
            <a:ext cx="3673475" cy="3492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/>
              <a:t>Arkitekt: | Fotograf: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92FA7801-25C5-EE43-AB3A-0315D3AD446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044123" y="3259629"/>
            <a:ext cx="3253278" cy="3492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/>
              <a:t>Arkitekt: | Fotograf:</a:t>
            </a:r>
          </a:p>
        </p:txBody>
      </p:sp>
      <p:sp>
        <p:nvSpPr>
          <p:cNvPr id="22" name="Plassholder for tekst 3">
            <a:extLst>
              <a:ext uri="{FF2B5EF4-FFF2-40B4-BE49-F238E27FC236}">
                <a16:creationId xmlns:a16="http://schemas.microsoft.com/office/drawing/2014/main" id="{E79933BD-440D-8C46-8ED0-D3F1693AD38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897497" y="9455450"/>
            <a:ext cx="3673475" cy="3492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/>
              <a:t>Arkitekt: | Fotograf:</a:t>
            </a:r>
          </a:p>
        </p:txBody>
      </p:sp>
      <p:sp>
        <p:nvSpPr>
          <p:cNvPr id="23" name="Plassholder for tekst 3">
            <a:extLst>
              <a:ext uri="{FF2B5EF4-FFF2-40B4-BE49-F238E27FC236}">
                <a16:creationId xmlns:a16="http://schemas.microsoft.com/office/drawing/2014/main" id="{AEC4E533-208B-A845-85AD-A513314D6AB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056966" y="9494334"/>
            <a:ext cx="3673475" cy="34925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0" i="1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/>
              <a:t>Arkitekt: | Fotograf:</a:t>
            </a:r>
          </a:p>
        </p:txBody>
      </p:sp>
      <p:sp>
        <p:nvSpPr>
          <p:cNvPr id="25" name="Plassholder for tekst 3">
            <a:extLst>
              <a:ext uri="{FF2B5EF4-FFF2-40B4-BE49-F238E27FC236}">
                <a16:creationId xmlns:a16="http://schemas.microsoft.com/office/drawing/2014/main" id="{A1452F96-A68A-7E4D-9AEC-60BD0CF6F4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85800" y="3251040"/>
            <a:ext cx="2915491" cy="34925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0" i="1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/>
              <a:t>Arkitekt: | Fotograf:</a:t>
            </a:r>
          </a:p>
        </p:txBody>
      </p:sp>
      <p:sp>
        <p:nvSpPr>
          <p:cNvPr id="26" name="Plassholder for tekst 3">
            <a:extLst>
              <a:ext uri="{FF2B5EF4-FFF2-40B4-BE49-F238E27FC236}">
                <a16:creationId xmlns:a16="http://schemas.microsoft.com/office/drawing/2014/main" id="{D43E6FCB-A784-F244-A585-45F50CE78DD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055860" y="1533030"/>
            <a:ext cx="3673475" cy="34925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0" i="1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/>
              <a:t>Arkitekt: | Fotograf:</a:t>
            </a:r>
          </a:p>
        </p:txBody>
      </p:sp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2BDE025B-7A77-7241-A361-8EB46E981C3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20983" y="8273383"/>
            <a:ext cx="3001862" cy="6419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1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/>
              <a:t>Arkitekt: | Fotograf:</a:t>
            </a:r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FC512A20-3689-DF43-BCFF-56D68511644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 rot="5400000">
            <a:off x="13443727" y="4432712"/>
            <a:ext cx="8844725" cy="3492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/>
              <a:t>Arkitekt: | Fotograf: Alternativ 2. Da fjerner dere eventuelt de som ligger ved alle bildene</a:t>
            </a:r>
          </a:p>
        </p:txBody>
      </p:sp>
      <p:sp>
        <p:nvSpPr>
          <p:cNvPr id="29" name="Tittel 122">
            <a:extLst>
              <a:ext uri="{FF2B5EF4-FFF2-40B4-BE49-F238E27FC236}">
                <a16:creationId xmlns:a16="http://schemas.microsoft.com/office/drawing/2014/main" id="{F5B62D6A-A67D-424C-9DFD-A23A63757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2944" y="571501"/>
            <a:ext cx="15711056" cy="794336"/>
          </a:xfrm>
          <a:prstGeom prst="rect">
            <a:avLst/>
          </a:prstGeom>
        </p:spPr>
        <p:txBody>
          <a:bodyPr/>
          <a:lstStyle>
            <a:lvl1pPr>
              <a:defRPr sz="4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nb-NO" dirty="0"/>
              <a:t>Header passer til </a:t>
            </a:r>
            <a:r>
              <a:rPr lang="nb-NO" dirty="0" err="1"/>
              <a:t>èn</a:t>
            </a:r>
            <a:r>
              <a:rPr lang="nb-NO" dirty="0"/>
              <a:t> men også to linjer</a:t>
            </a:r>
          </a:p>
        </p:txBody>
      </p:sp>
      <p:sp>
        <p:nvSpPr>
          <p:cNvPr id="32" name="Plassholder for bilde 45">
            <a:extLst>
              <a:ext uri="{FF2B5EF4-FFF2-40B4-BE49-F238E27FC236}">
                <a16:creationId xmlns:a16="http://schemas.microsoft.com/office/drawing/2014/main" id="{8FE0195E-3B52-1D4E-A92B-C56A1D1430CF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673399" y="2182189"/>
            <a:ext cx="3940832" cy="3397267"/>
          </a:xfrm>
          <a:custGeom>
            <a:avLst/>
            <a:gdLst>
              <a:gd name="connsiteX0" fmla="*/ 765175 w 3550412"/>
              <a:gd name="connsiteY0" fmla="*/ 0 h 3060698"/>
              <a:gd name="connsiteX1" fmla="*/ 2785237 w 3550412"/>
              <a:gd name="connsiteY1" fmla="*/ 0 h 3060698"/>
              <a:gd name="connsiteX2" fmla="*/ 3550412 w 3550412"/>
              <a:gd name="connsiteY2" fmla="*/ 1530349 h 3060698"/>
              <a:gd name="connsiteX3" fmla="*/ 2785237 w 3550412"/>
              <a:gd name="connsiteY3" fmla="*/ 3060698 h 3060698"/>
              <a:gd name="connsiteX4" fmla="*/ 765175 w 3550412"/>
              <a:gd name="connsiteY4" fmla="*/ 3060698 h 3060698"/>
              <a:gd name="connsiteX5" fmla="*/ 0 w 3550412"/>
              <a:gd name="connsiteY5" fmla="*/ 1530349 h 3060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0412" h="3060698">
                <a:moveTo>
                  <a:pt x="765175" y="0"/>
                </a:moveTo>
                <a:lnTo>
                  <a:pt x="2785237" y="0"/>
                </a:lnTo>
                <a:lnTo>
                  <a:pt x="3550412" y="1530349"/>
                </a:lnTo>
                <a:lnTo>
                  <a:pt x="2785237" y="3060698"/>
                </a:lnTo>
                <a:lnTo>
                  <a:pt x="765175" y="3060698"/>
                </a:lnTo>
                <a:lnTo>
                  <a:pt x="0" y="15303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35" name="Plassholder for bilde 45">
            <a:extLst>
              <a:ext uri="{FF2B5EF4-FFF2-40B4-BE49-F238E27FC236}">
                <a16:creationId xmlns:a16="http://schemas.microsoft.com/office/drawing/2014/main" id="{C556E105-00D2-7F41-AB0D-AFBD5549A5E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669026" y="5676900"/>
            <a:ext cx="3940832" cy="3397267"/>
          </a:xfrm>
          <a:custGeom>
            <a:avLst/>
            <a:gdLst>
              <a:gd name="connsiteX0" fmla="*/ 765175 w 3550412"/>
              <a:gd name="connsiteY0" fmla="*/ 0 h 3060698"/>
              <a:gd name="connsiteX1" fmla="*/ 2785237 w 3550412"/>
              <a:gd name="connsiteY1" fmla="*/ 0 h 3060698"/>
              <a:gd name="connsiteX2" fmla="*/ 3550412 w 3550412"/>
              <a:gd name="connsiteY2" fmla="*/ 1530349 h 3060698"/>
              <a:gd name="connsiteX3" fmla="*/ 2785237 w 3550412"/>
              <a:gd name="connsiteY3" fmla="*/ 3060698 h 3060698"/>
              <a:gd name="connsiteX4" fmla="*/ 765175 w 3550412"/>
              <a:gd name="connsiteY4" fmla="*/ 3060698 h 3060698"/>
              <a:gd name="connsiteX5" fmla="*/ 0 w 3550412"/>
              <a:gd name="connsiteY5" fmla="*/ 1530349 h 3060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0412" h="3060698">
                <a:moveTo>
                  <a:pt x="765175" y="0"/>
                </a:moveTo>
                <a:lnTo>
                  <a:pt x="2785237" y="0"/>
                </a:lnTo>
                <a:lnTo>
                  <a:pt x="3550412" y="1530349"/>
                </a:lnTo>
                <a:lnTo>
                  <a:pt x="2785237" y="3060698"/>
                </a:lnTo>
                <a:lnTo>
                  <a:pt x="765175" y="3060698"/>
                </a:lnTo>
                <a:lnTo>
                  <a:pt x="0" y="15303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 dirty="0"/>
          </a:p>
        </p:txBody>
      </p:sp>
      <p:sp>
        <p:nvSpPr>
          <p:cNvPr id="36" name="Plassholder for bilde 45">
            <a:extLst>
              <a:ext uri="{FF2B5EF4-FFF2-40B4-BE49-F238E27FC236}">
                <a16:creationId xmlns:a16="http://schemas.microsoft.com/office/drawing/2014/main" id="{7322BC25-A65E-7346-AC60-A095C1B610E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86555" y="3921342"/>
            <a:ext cx="3940832" cy="3397267"/>
          </a:xfrm>
          <a:custGeom>
            <a:avLst/>
            <a:gdLst>
              <a:gd name="connsiteX0" fmla="*/ 765175 w 3550412"/>
              <a:gd name="connsiteY0" fmla="*/ 0 h 3060698"/>
              <a:gd name="connsiteX1" fmla="*/ 2785237 w 3550412"/>
              <a:gd name="connsiteY1" fmla="*/ 0 h 3060698"/>
              <a:gd name="connsiteX2" fmla="*/ 3550412 w 3550412"/>
              <a:gd name="connsiteY2" fmla="*/ 1530349 h 3060698"/>
              <a:gd name="connsiteX3" fmla="*/ 2785237 w 3550412"/>
              <a:gd name="connsiteY3" fmla="*/ 3060698 h 3060698"/>
              <a:gd name="connsiteX4" fmla="*/ 765175 w 3550412"/>
              <a:gd name="connsiteY4" fmla="*/ 3060698 h 3060698"/>
              <a:gd name="connsiteX5" fmla="*/ 0 w 3550412"/>
              <a:gd name="connsiteY5" fmla="*/ 1530349 h 3060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0412" h="3060698">
                <a:moveTo>
                  <a:pt x="765175" y="0"/>
                </a:moveTo>
                <a:lnTo>
                  <a:pt x="2785237" y="0"/>
                </a:lnTo>
                <a:lnTo>
                  <a:pt x="3550412" y="1530349"/>
                </a:lnTo>
                <a:lnTo>
                  <a:pt x="2785237" y="3060698"/>
                </a:lnTo>
                <a:lnTo>
                  <a:pt x="765175" y="3060698"/>
                </a:lnTo>
                <a:lnTo>
                  <a:pt x="0" y="15303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 dirty="0"/>
          </a:p>
        </p:txBody>
      </p:sp>
      <p:sp>
        <p:nvSpPr>
          <p:cNvPr id="37" name="Plassholder for bilde 45">
            <a:extLst>
              <a:ext uri="{FF2B5EF4-FFF2-40B4-BE49-F238E27FC236}">
                <a16:creationId xmlns:a16="http://schemas.microsoft.com/office/drawing/2014/main" id="{8FEF3C9E-9661-E14E-84BA-B664E86D5F8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0033559" y="2203433"/>
            <a:ext cx="3940832" cy="3397267"/>
          </a:xfrm>
          <a:custGeom>
            <a:avLst/>
            <a:gdLst>
              <a:gd name="connsiteX0" fmla="*/ 765175 w 3550412"/>
              <a:gd name="connsiteY0" fmla="*/ 0 h 3060698"/>
              <a:gd name="connsiteX1" fmla="*/ 2785237 w 3550412"/>
              <a:gd name="connsiteY1" fmla="*/ 0 h 3060698"/>
              <a:gd name="connsiteX2" fmla="*/ 3550412 w 3550412"/>
              <a:gd name="connsiteY2" fmla="*/ 1530349 h 3060698"/>
              <a:gd name="connsiteX3" fmla="*/ 2785237 w 3550412"/>
              <a:gd name="connsiteY3" fmla="*/ 3060698 h 3060698"/>
              <a:gd name="connsiteX4" fmla="*/ 765175 w 3550412"/>
              <a:gd name="connsiteY4" fmla="*/ 3060698 h 3060698"/>
              <a:gd name="connsiteX5" fmla="*/ 0 w 3550412"/>
              <a:gd name="connsiteY5" fmla="*/ 1530349 h 3060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0412" h="3060698">
                <a:moveTo>
                  <a:pt x="765175" y="0"/>
                </a:moveTo>
                <a:lnTo>
                  <a:pt x="2785237" y="0"/>
                </a:lnTo>
                <a:lnTo>
                  <a:pt x="3550412" y="1530349"/>
                </a:lnTo>
                <a:lnTo>
                  <a:pt x="2785237" y="3060698"/>
                </a:lnTo>
                <a:lnTo>
                  <a:pt x="765175" y="3060698"/>
                </a:lnTo>
                <a:lnTo>
                  <a:pt x="0" y="15303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38" name="Plassholder for bilde 45">
            <a:extLst>
              <a:ext uri="{FF2B5EF4-FFF2-40B4-BE49-F238E27FC236}">
                <a16:creationId xmlns:a16="http://schemas.microsoft.com/office/drawing/2014/main" id="{5A2B63FA-EB5F-6B40-A429-E6D3AD1508F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0029186" y="5676900"/>
            <a:ext cx="3940832" cy="3397267"/>
          </a:xfrm>
          <a:custGeom>
            <a:avLst/>
            <a:gdLst>
              <a:gd name="connsiteX0" fmla="*/ 765175 w 3550412"/>
              <a:gd name="connsiteY0" fmla="*/ 0 h 3060698"/>
              <a:gd name="connsiteX1" fmla="*/ 2785237 w 3550412"/>
              <a:gd name="connsiteY1" fmla="*/ 0 h 3060698"/>
              <a:gd name="connsiteX2" fmla="*/ 3550412 w 3550412"/>
              <a:gd name="connsiteY2" fmla="*/ 1530349 h 3060698"/>
              <a:gd name="connsiteX3" fmla="*/ 2785237 w 3550412"/>
              <a:gd name="connsiteY3" fmla="*/ 3060698 h 3060698"/>
              <a:gd name="connsiteX4" fmla="*/ 765175 w 3550412"/>
              <a:gd name="connsiteY4" fmla="*/ 3060698 h 3060698"/>
              <a:gd name="connsiteX5" fmla="*/ 0 w 3550412"/>
              <a:gd name="connsiteY5" fmla="*/ 1530349 h 3060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0412" h="3060698">
                <a:moveTo>
                  <a:pt x="765175" y="0"/>
                </a:moveTo>
                <a:lnTo>
                  <a:pt x="2785237" y="0"/>
                </a:lnTo>
                <a:lnTo>
                  <a:pt x="3550412" y="1530349"/>
                </a:lnTo>
                <a:lnTo>
                  <a:pt x="2785237" y="3060698"/>
                </a:lnTo>
                <a:lnTo>
                  <a:pt x="765175" y="3060698"/>
                </a:lnTo>
                <a:lnTo>
                  <a:pt x="0" y="15303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 dirty="0"/>
          </a:p>
        </p:txBody>
      </p:sp>
      <p:sp>
        <p:nvSpPr>
          <p:cNvPr id="39" name="Plassholder for bilde 45">
            <a:extLst>
              <a:ext uri="{FF2B5EF4-FFF2-40B4-BE49-F238E27FC236}">
                <a16:creationId xmlns:a16="http://schemas.microsoft.com/office/drawing/2014/main" id="{89CC44B6-0099-2844-86F6-BC03A9DAB8D1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3196582" y="3942891"/>
            <a:ext cx="3940832" cy="3397267"/>
          </a:xfrm>
          <a:custGeom>
            <a:avLst/>
            <a:gdLst>
              <a:gd name="connsiteX0" fmla="*/ 765175 w 3550412"/>
              <a:gd name="connsiteY0" fmla="*/ 0 h 3060698"/>
              <a:gd name="connsiteX1" fmla="*/ 2785237 w 3550412"/>
              <a:gd name="connsiteY1" fmla="*/ 0 h 3060698"/>
              <a:gd name="connsiteX2" fmla="*/ 3550412 w 3550412"/>
              <a:gd name="connsiteY2" fmla="*/ 1530349 h 3060698"/>
              <a:gd name="connsiteX3" fmla="*/ 2785237 w 3550412"/>
              <a:gd name="connsiteY3" fmla="*/ 3060698 h 3060698"/>
              <a:gd name="connsiteX4" fmla="*/ 765175 w 3550412"/>
              <a:gd name="connsiteY4" fmla="*/ 3060698 h 3060698"/>
              <a:gd name="connsiteX5" fmla="*/ 0 w 3550412"/>
              <a:gd name="connsiteY5" fmla="*/ 1530349 h 3060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0412" h="3060698">
                <a:moveTo>
                  <a:pt x="765175" y="0"/>
                </a:moveTo>
                <a:lnTo>
                  <a:pt x="2785237" y="0"/>
                </a:lnTo>
                <a:lnTo>
                  <a:pt x="3550412" y="1530349"/>
                </a:lnTo>
                <a:lnTo>
                  <a:pt x="2785237" y="3060698"/>
                </a:lnTo>
                <a:lnTo>
                  <a:pt x="765175" y="3060698"/>
                </a:lnTo>
                <a:lnTo>
                  <a:pt x="0" y="15303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844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repeatCount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0" presetClass="entr" presetSubtype="0" repeatCount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0" presetClass="entr" presetSubtype="0" repeatCount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" presetID="10" presetClass="entr" presetSubtype="0" repeatCount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000"/>
                            </p:stCondLst>
                            <p:childTnLst>
                              <p:par>
                                <p:cTn id="46" presetID="10" presetClass="entr" presetSubtype="0" repeatCount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9000"/>
                            </p:stCondLst>
                            <p:childTnLst>
                              <p:par>
                                <p:cTn id="50" presetID="10" presetClass="entr" presetSubtype="0" repeatCount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repeatCount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/>
      <p:bldP spid="52" grpId="0" build="p">
        <p:tmplLst>
          <p:tmpl lvl="1">
            <p:tnLst>
              <p:par>
                <p:cTn presetID="10" presetClass="entr" presetSubtype="0" repeatCount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repeatCount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repeatCount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repeatCount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repeatCount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repeatCount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35" grpId="0"/>
      <p:bldP spid="36" grpId="0"/>
      <p:bldP spid="37" grpId="0"/>
      <p:bldP spid="38" grpId="0"/>
      <p:bldP spid="39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rateg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ktangel 111" descr="Agenda">
            <a:extLst>
              <a:ext uri="{FF2B5EF4-FFF2-40B4-BE49-F238E27FC236}">
                <a16:creationId xmlns:a16="http://schemas.microsoft.com/office/drawing/2014/main" id="{003750C2-41DD-8B4D-A67C-0C26D50EC3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0" y="7621"/>
            <a:ext cx="18288000" cy="1028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800" dirty="0">
              <a:solidFill>
                <a:schemeClr val="tx1"/>
              </a:solidFill>
            </a:endParaRPr>
          </a:p>
        </p:txBody>
      </p:sp>
      <p:pic>
        <p:nvPicPr>
          <p:cNvPr id="36" name="Bilde 35">
            <a:extLst>
              <a:ext uri="{FF2B5EF4-FFF2-40B4-BE49-F238E27FC236}">
                <a16:creationId xmlns:a16="http://schemas.microsoft.com/office/drawing/2014/main" id="{D7E8902B-D062-084E-9BF5-812706FEDA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69409" y="9258300"/>
            <a:ext cx="533400" cy="533400"/>
          </a:xfrm>
          <a:prstGeom prst="rect">
            <a:avLst/>
          </a:prstGeom>
        </p:spPr>
      </p:pic>
      <p:sp>
        <p:nvSpPr>
          <p:cNvPr id="6" name="Tittel 122">
            <a:extLst>
              <a:ext uri="{FF2B5EF4-FFF2-40B4-BE49-F238E27FC236}">
                <a16:creationId xmlns:a16="http://schemas.microsoft.com/office/drawing/2014/main" id="{3599CC3C-96D0-B245-9913-CD5D5AF850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2944" y="571500"/>
            <a:ext cx="15711056" cy="1007795"/>
          </a:xfrm>
          <a:prstGeom prst="rect">
            <a:avLst/>
          </a:prstGeom>
        </p:spPr>
        <p:txBody>
          <a:bodyPr/>
          <a:lstStyle>
            <a:lvl1pPr>
              <a:defRPr sz="4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nb-NO" dirty="0"/>
              <a:t>Dette er en header for </a:t>
            </a:r>
            <a:r>
              <a:rPr lang="nb-NO" dirty="0" err="1"/>
              <a:t>strategimal</a:t>
            </a:r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8265BF7-1335-D243-B09D-F761907EB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91200" y="2907767"/>
            <a:ext cx="11887200" cy="477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12537"/>
      </p:ext>
    </p:extLst>
  </p:cSld>
  <p:clrMapOvr>
    <a:masterClrMapping/>
  </p:clrMapOvr>
  <p:transition spd="slow" advClick="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ke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ktangel 111" descr="Agenda">
            <a:extLst>
              <a:ext uri="{FF2B5EF4-FFF2-40B4-BE49-F238E27FC236}">
                <a16:creationId xmlns:a16="http://schemas.microsoft.com/office/drawing/2014/main" id="{003750C2-41DD-8B4D-A67C-0C26D50EC3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0" y="0"/>
            <a:ext cx="18288000" cy="1028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800" dirty="0">
              <a:solidFill>
                <a:schemeClr val="tx1"/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C2153FD-C811-A442-A6ED-65637ADAC5D2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50228834"/>
              </p:ext>
            </p:extLst>
          </p:nvPr>
        </p:nvGraphicFramePr>
        <p:xfrm>
          <a:off x="8991600" y="2095500"/>
          <a:ext cx="7924800" cy="5573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Bilde 7">
            <a:extLst>
              <a:ext uri="{FF2B5EF4-FFF2-40B4-BE49-F238E27FC236}">
                <a16:creationId xmlns:a16="http://schemas.microsoft.com/office/drawing/2014/main" id="{3ACA548F-59B4-B641-B0BD-8439AD6116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969409" y="9258300"/>
            <a:ext cx="533400" cy="533400"/>
          </a:xfrm>
          <a:prstGeom prst="rect">
            <a:avLst/>
          </a:prstGeom>
        </p:spPr>
      </p:pic>
      <p:sp>
        <p:nvSpPr>
          <p:cNvPr id="15" name="Plassholder for tekst 6">
            <a:extLst>
              <a:ext uri="{FF2B5EF4-FFF2-40B4-BE49-F238E27FC236}">
                <a16:creationId xmlns:a16="http://schemas.microsoft.com/office/drawing/2014/main" id="{7DE37227-13FE-794C-AAC1-C0B8D67DEE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6799" y="2487450"/>
            <a:ext cx="6221413" cy="4609664"/>
          </a:xfrm>
          <a:prstGeom prst="rect">
            <a:avLst/>
          </a:prstGeom>
        </p:spPr>
        <p:txBody>
          <a:bodyPr/>
          <a:lstStyle>
            <a:lvl1pPr marL="0" marR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is </a:t>
            </a:r>
            <a:r>
              <a:rPr lang="nb-NO" dirty="0" err="1"/>
              <a:t>simply</a:t>
            </a:r>
            <a:r>
              <a:rPr lang="nb-NO" dirty="0"/>
              <a:t> dummy </a:t>
            </a:r>
            <a:r>
              <a:rPr lang="nb-NO" dirty="0" err="1"/>
              <a:t>text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printing</a:t>
            </a:r>
            <a:r>
              <a:rPr lang="nb-NO" dirty="0"/>
              <a:t> and typesetting </a:t>
            </a:r>
            <a:r>
              <a:rPr lang="nb-NO" dirty="0" err="1"/>
              <a:t>industry</a:t>
            </a:r>
            <a:r>
              <a:rPr lang="nb-NO" dirty="0"/>
              <a:t>.</a:t>
            </a:r>
          </a:p>
          <a:p>
            <a:pPr lvl="0"/>
            <a:endParaRPr lang="nb-NO" dirty="0"/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is </a:t>
            </a:r>
            <a:r>
              <a:rPr lang="nb-NO" dirty="0" err="1"/>
              <a:t>simply</a:t>
            </a:r>
            <a:r>
              <a:rPr lang="nb-NO" dirty="0"/>
              <a:t> dummy </a:t>
            </a:r>
            <a:r>
              <a:rPr lang="nb-NO" dirty="0" err="1"/>
              <a:t>text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printing</a:t>
            </a:r>
            <a:r>
              <a:rPr lang="nb-NO" dirty="0"/>
              <a:t> and typesetting </a:t>
            </a:r>
            <a:r>
              <a:rPr lang="nb-NO" dirty="0" err="1"/>
              <a:t>industry</a:t>
            </a:r>
            <a:r>
              <a:rPr lang="nb-NO" dirty="0"/>
              <a:t>.</a:t>
            </a:r>
          </a:p>
          <a:p>
            <a:pPr lvl="0"/>
            <a:endParaRPr lang="nb-NO" dirty="0"/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is </a:t>
            </a:r>
            <a:r>
              <a:rPr lang="nb-NO" dirty="0" err="1"/>
              <a:t>simply</a:t>
            </a:r>
            <a:r>
              <a:rPr lang="nb-NO" dirty="0"/>
              <a:t> dummy </a:t>
            </a:r>
            <a:r>
              <a:rPr lang="nb-NO" dirty="0" err="1"/>
              <a:t>text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printing</a:t>
            </a:r>
            <a:r>
              <a:rPr lang="nb-NO" dirty="0"/>
              <a:t> and typesetting </a:t>
            </a:r>
            <a:r>
              <a:rPr lang="nb-NO" dirty="0" err="1"/>
              <a:t>industry</a:t>
            </a:r>
            <a:r>
              <a:rPr lang="nb-NO" dirty="0"/>
              <a:t>.</a:t>
            </a:r>
          </a:p>
          <a:p>
            <a:pPr lvl="0"/>
            <a:endParaRPr lang="nb-NO" dirty="0"/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is </a:t>
            </a:r>
            <a:r>
              <a:rPr lang="nb-NO" dirty="0" err="1"/>
              <a:t>simply</a:t>
            </a:r>
            <a:r>
              <a:rPr lang="nb-NO" dirty="0"/>
              <a:t> dummy </a:t>
            </a:r>
            <a:r>
              <a:rPr lang="nb-NO" dirty="0" err="1"/>
              <a:t>text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printing</a:t>
            </a:r>
            <a:r>
              <a:rPr lang="nb-NO" dirty="0"/>
              <a:t> and typesetting </a:t>
            </a:r>
            <a:r>
              <a:rPr lang="nb-NO" dirty="0" err="1"/>
              <a:t>industry</a:t>
            </a:r>
            <a:r>
              <a:rPr lang="nb-NO" dirty="0"/>
              <a:t>.</a:t>
            </a:r>
          </a:p>
        </p:txBody>
      </p:sp>
      <p:sp>
        <p:nvSpPr>
          <p:cNvPr id="18" name="Tittel 122">
            <a:extLst>
              <a:ext uri="{FF2B5EF4-FFF2-40B4-BE49-F238E27FC236}">
                <a16:creationId xmlns:a16="http://schemas.microsoft.com/office/drawing/2014/main" id="{804C0A28-B750-3C42-8FCD-DDA6FD43AF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2943" y="571500"/>
            <a:ext cx="16473055" cy="753901"/>
          </a:xfrm>
          <a:prstGeom prst="rect">
            <a:avLst/>
          </a:prstGeom>
        </p:spPr>
        <p:txBody>
          <a:bodyPr/>
          <a:lstStyle>
            <a:lvl1pPr>
              <a:defRPr sz="4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nb-NO" dirty="0"/>
              <a:t>Dette er en header for </a:t>
            </a:r>
            <a:r>
              <a:rPr lang="nb-NO" dirty="0" err="1"/>
              <a:t>strategimal</a:t>
            </a:r>
            <a:endParaRPr lang="nb-NO" dirty="0"/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7192A984-D65C-CD48-9A3A-D5C3A87BF0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2944" y="1539000"/>
            <a:ext cx="16473053" cy="571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nb-NO" dirty="0"/>
              <a:t>Dette er en undertittel</a:t>
            </a:r>
          </a:p>
        </p:txBody>
      </p:sp>
    </p:spTree>
    <p:extLst>
      <p:ext uri="{BB962C8B-B14F-4D97-AF65-F5344CB8AC3E}">
        <p14:creationId xmlns:p14="http://schemas.microsoft.com/office/powerpoint/2010/main" val="1156009801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ngdetekst trè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ktangel 111" descr="Agenda">
            <a:extLst>
              <a:ext uri="{FF2B5EF4-FFF2-40B4-BE49-F238E27FC236}">
                <a16:creationId xmlns:a16="http://schemas.microsoft.com/office/drawing/2014/main" id="{003750C2-41DD-8B4D-A67C-0C26D50EC3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0" y="0"/>
            <a:ext cx="18288000" cy="1028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800" dirty="0">
              <a:solidFill>
                <a:schemeClr val="tx1"/>
              </a:solidFill>
            </a:endParaRPr>
          </a:p>
        </p:txBody>
      </p:sp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C3A9AFC1-B0C3-074C-95E9-1916FFCD22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2944" y="2487450"/>
            <a:ext cx="16473055" cy="6275551"/>
          </a:xfrm>
          <a:prstGeom prst="rect">
            <a:avLst/>
          </a:prstGeom>
        </p:spPr>
        <p:txBody>
          <a:bodyPr wrap="square" numCol="3" spcCol="50400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b="1" dirty="0" err="1"/>
              <a:t>Lorem</a:t>
            </a:r>
            <a:r>
              <a:rPr lang="nb-NO" b="1" dirty="0"/>
              <a:t> </a:t>
            </a:r>
            <a:r>
              <a:rPr lang="nb-NO" b="1" dirty="0" err="1"/>
              <a:t>Ipsum</a:t>
            </a:r>
            <a:r>
              <a:rPr lang="nb-NO" dirty="0"/>
              <a:t> is </a:t>
            </a:r>
            <a:r>
              <a:rPr lang="nb-NO" dirty="0" err="1"/>
              <a:t>simply</a:t>
            </a:r>
            <a:r>
              <a:rPr lang="nb-NO" dirty="0"/>
              <a:t> dummy </a:t>
            </a:r>
            <a:r>
              <a:rPr lang="nb-NO" dirty="0" err="1"/>
              <a:t>text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printing</a:t>
            </a:r>
            <a:r>
              <a:rPr lang="nb-NO" dirty="0"/>
              <a:t> and typesetting </a:t>
            </a:r>
            <a:r>
              <a:rPr lang="nb-NO" dirty="0" err="1"/>
              <a:t>industry</a:t>
            </a:r>
            <a:r>
              <a:rPr lang="nb-NO" dirty="0"/>
              <a:t>.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has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industry's</a:t>
            </a:r>
            <a:r>
              <a:rPr lang="nb-NO" dirty="0"/>
              <a:t> standard dummy </a:t>
            </a:r>
            <a:r>
              <a:rPr lang="nb-NO" dirty="0" err="1"/>
              <a:t>text</a:t>
            </a:r>
            <a:r>
              <a:rPr lang="nb-NO" dirty="0"/>
              <a:t> ever </a:t>
            </a:r>
            <a:r>
              <a:rPr lang="nb-NO" dirty="0" err="1"/>
              <a:t>since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1500s, </a:t>
            </a:r>
            <a:r>
              <a:rPr lang="nb-NO" dirty="0" err="1"/>
              <a:t>when</a:t>
            </a:r>
            <a:r>
              <a:rPr lang="nb-NO" dirty="0"/>
              <a:t> an </a:t>
            </a:r>
            <a:r>
              <a:rPr lang="nb-NO" dirty="0" err="1"/>
              <a:t>unknown</a:t>
            </a:r>
            <a:r>
              <a:rPr lang="nb-NO" dirty="0"/>
              <a:t> printer </a:t>
            </a:r>
            <a:r>
              <a:rPr lang="nb-NO" dirty="0" err="1"/>
              <a:t>took</a:t>
            </a:r>
            <a:r>
              <a:rPr lang="nb-NO" dirty="0"/>
              <a:t> a </a:t>
            </a:r>
            <a:r>
              <a:rPr lang="nb-NO" dirty="0" err="1"/>
              <a:t>galley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type and </a:t>
            </a:r>
            <a:r>
              <a:rPr lang="nb-NO" dirty="0" err="1"/>
              <a:t>scrambled</a:t>
            </a:r>
            <a:r>
              <a:rPr lang="nb-NO" dirty="0"/>
              <a:t> it to make a type </a:t>
            </a:r>
            <a:r>
              <a:rPr lang="nb-NO" dirty="0" err="1"/>
              <a:t>specimen</a:t>
            </a:r>
            <a:r>
              <a:rPr lang="nb-NO" dirty="0"/>
              <a:t> book. It has </a:t>
            </a:r>
            <a:r>
              <a:rPr lang="nb-NO" dirty="0" err="1"/>
              <a:t>survived</a:t>
            </a:r>
            <a:r>
              <a:rPr lang="nb-NO" dirty="0"/>
              <a:t> not </a:t>
            </a:r>
            <a:r>
              <a:rPr lang="nb-NO" dirty="0" err="1"/>
              <a:t>only</a:t>
            </a:r>
            <a:r>
              <a:rPr lang="nb-NO" dirty="0"/>
              <a:t> </a:t>
            </a:r>
            <a:r>
              <a:rPr lang="nb-NO" dirty="0" err="1"/>
              <a:t>five</a:t>
            </a:r>
            <a:r>
              <a:rPr lang="nb-NO" dirty="0"/>
              <a:t> </a:t>
            </a:r>
            <a:r>
              <a:rPr lang="nb-NO" dirty="0" err="1"/>
              <a:t>centuries</a:t>
            </a:r>
            <a:r>
              <a:rPr lang="nb-NO" dirty="0"/>
              <a:t>.</a:t>
            </a:r>
          </a:p>
          <a:p>
            <a:pPr lvl="0"/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leap</a:t>
            </a:r>
            <a:r>
              <a:rPr lang="nb-NO" dirty="0"/>
              <a:t> </a:t>
            </a:r>
            <a:r>
              <a:rPr lang="nb-NO" dirty="0" err="1"/>
              <a:t>into</a:t>
            </a:r>
            <a:r>
              <a:rPr lang="nb-NO" dirty="0"/>
              <a:t> </a:t>
            </a:r>
            <a:r>
              <a:rPr lang="nb-NO" dirty="0" err="1"/>
              <a:t>electronic</a:t>
            </a:r>
            <a:r>
              <a:rPr lang="nb-NO" dirty="0"/>
              <a:t> typesetting, </a:t>
            </a:r>
            <a:r>
              <a:rPr lang="nb-NO" dirty="0" err="1"/>
              <a:t>remaining</a:t>
            </a:r>
            <a:r>
              <a:rPr lang="nb-NO" dirty="0"/>
              <a:t> </a:t>
            </a:r>
            <a:r>
              <a:rPr lang="nb-NO" dirty="0" err="1"/>
              <a:t>essentially</a:t>
            </a:r>
            <a:r>
              <a:rPr lang="nb-NO" dirty="0"/>
              <a:t> </a:t>
            </a:r>
            <a:r>
              <a:rPr lang="nb-NO" dirty="0" err="1"/>
              <a:t>unchanged</a:t>
            </a:r>
            <a:r>
              <a:rPr lang="nb-NO" dirty="0"/>
              <a:t>. It </a:t>
            </a:r>
            <a:r>
              <a:rPr lang="nb-NO" dirty="0" err="1"/>
              <a:t>was</a:t>
            </a:r>
            <a:r>
              <a:rPr lang="nb-NO" dirty="0"/>
              <a:t> </a:t>
            </a:r>
            <a:r>
              <a:rPr lang="nb-NO" dirty="0" err="1"/>
              <a:t>popularised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1960s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release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Letraset</a:t>
            </a:r>
            <a:r>
              <a:rPr lang="nb-NO" dirty="0"/>
              <a:t> </a:t>
            </a:r>
            <a:r>
              <a:rPr lang="nb-NO" dirty="0" err="1"/>
              <a:t>sheets</a:t>
            </a:r>
            <a:r>
              <a:rPr lang="nb-NO" dirty="0"/>
              <a:t> </a:t>
            </a:r>
            <a:r>
              <a:rPr lang="nb-NO" dirty="0" err="1"/>
              <a:t>containing</a:t>
            </a:r>
            <a:r>
              <a:rPr lang="nb-NO" dirty="0"/>
              <a:t>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passages, and more </a:t>
            </a:r>
            <a:r>
              <a:rPr lang="nb-NO" dirty="0" err="1"/>
              <a:t>recently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desktop </a:t>
            </a:r>
            <a:r>
              <a:rPr lang="nb-NO" dirty="0" err="1"/>
              <a:t>publishing</a:t>
            </a:r>
            <a:r>
              <a:rPr lang="nb-NO" dirty="0"/>
              <a:t> </a:t>
            </a:r>
            <a:r>
              <a:rPr lang="nb-NO" dirty="0" err="1"/>
              <a:t>software</a:t>
            </a:r>
            <a:r>
              <a:rPr lang="nb-NO" dirty="0"/>
              <a:t> like Aldus PageMaker </a:t>
            </a:r>
            <a:r>
              <a:rPr lang="nb-NO" dirty="0" err="1"/>
              <a:t>including</a:t>
            </a:r>
            <a:r>
              <a:rPr lang="nb-NO" dirty="0"/>
              <a:t> </a:t>
            </a:r>
            <a:r>
              <a:rPr lang="nb-NO" dirty="0" err="1"/>
              <a:t>versions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.</a:t>
            </a:r>
          </a:p>
          <a:p>
            <a:pPr lvl="0"/>
            <a:r>
              <a:rPr lang="nb-NO" b="1" dirty="0" err="1"/>
              <a:t>Lorem</a:t>
            </a:r>
            <a:r>
              <a:rPr lang="nb-NO" b="1" dirty="0"/>
              <a:t> </a:t>
            </a:r>
            <a:r>
              <a:rPr lang="nb-NO" b="1" dirty="0" err="1"/>
              <a:t>Ipsum</a:t>
            </a:r>
            <a:r>
              <a:rPr lang="nb-NO" dirty="0"/>
              <a:t> is </a:t>
            </a:r>
            <a:r>
              <a:rPr lang="nb-NO" dirty="0" err="1"/>
              <a:t>simply</a:t>
            </a:r>
            <a:r>
              <a:rPr lang="nb-NO" dirty="0"/>
              <a:t> dummy </a:t>
            </a:r>
            <a:r>
              <a:rPr lang="nb-NO" dirty="0" err="1"/>
              <a:t>text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printing</a:t>
            </a:r>
            <a:r>
              <a:rPr lang="nb-NO" dirty="0"/>
              <a:t> and typesetting </a:t>
            </a:r>
            <a:r>
              <a:rPr lang="nb-NO" dirty="0" err="1"/>
              <a:t>industry</a:t>
            </a:r>
            <a:r>
              <a:rPr lang="nb-NO" dirty="0"/>
              <a:t>.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has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industry's</a:t>
            </a:r>
            <a:r>
              <a:rPr lang="nb-NO" dirty="0"/>
              <a:t> standard dummy </a:t>
            </a:r>
            <a:r>
              <a:rPr lang="nb-NO" dirty="0" err="1"/>
              <a:t>text</a:t>
            </a:r>
            <a:r>
              <a:rPr lang="nb-NO" dirty="0"/>
              <a:t> ever </a:t>
            </a:r>
            <a:r>
              <a:rPr lang="nb-NO" dirty="0" err="1"/>
              <a:t>since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1500s, </a:t>
            </a:r>
            <a:r>
              <a:rPr lang="nb-NO" dirty="0" err="1"/>
              <a:t>when</a:t>
            </a:r>
            <a:r>
              <a:rPr lang="nb-NO" dirty="0"/>
              <a:t> an </a:t>
            </a:r>
            <a:r>
              <a:rPr lang="nb-NO" dirty="0" err="1"/>
              <a:t>unknown</a:t>
            </a:r>
            <a:r>
              <a:rPr lang="nb-NO" dirty="0"/>
              <a:t> printer </a:t>
            </a:r>
            <a:r>
              <a:rPr lang="nb-NO" dirty="0" err="1"/>
              <a:t>took</a:t>
            </a:r>
            <a:r>
              <a:rPr lang="nb-NO" dirty="0"/>
              <a:t> a </a:t>
            </a:r>
            <a:r>
              <a:rPr lang="nb-NO" dirty="0" err="1"/>
              <a:t>galley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type and </a:t>
            </a:r>
            <a:r>
              <a:rPr lang="nb-NO" dirty="0" err="1"/>
              <a:t>scrambled</a:t>
            </a:r>
            <a:r>
              <a:rPr lang="nb-NO" dirty="0"/>
              <a:t> it to make a type </a:t>
            </a:r>
            <a:r>
              <a:rPr lang="nb-NO" dirty="0" err="1"/>
              <a:t>specimen</a:t>
            </a:r>
            <a:r>
              <a:rPr lang="nb-NO" dirty="0"/>
              <a:t> book. It has </a:t>
            </a:r>
            <a:r>
              <a:rPr lang="nb-NO" dirty="0" err="1"/>
              <a:t>survived</a:t>
            </a:r>
            <a:r>
              <a:rPr lang="nb-NO" dirty="0"/>
              <a:t> not </a:t>
            </a:r>
            <a:r>
              <a:rPr lang="nb-NO" dirty="0" err="1"/>
              <a:t>only</a:t>
            </a:r>
            <a:r>
              <a:rPr lang="nb-NO" dirty="0"/>
              <a:t> </a:t>
            </a:r>
            <a:r>
              <a:rPr lang="nb-NO" dirty="0" err="1"/>
              <a:t>five</a:t>
            </a:r>
            <a:r>
              <a:rPr lang="nb-NO" dirty="0"/>
              <a:t> </a:t>
            </a:r>
            <a:r>
              <a:rPr lang="nb-NO" dirty="0" err="1"/>
              <a:t>centuries</a:t>
            </a:r>
            <a:r>
              <a:rPr lang="nb-NO" dirty="0"/>
              <a:t>.</a:t>
            </a:r>
          </a:p>
          <a:p>
            <a:pPr lvl="0"/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leap</a:t>
            </a:r>
            <a:r>
              <a:rPr lang="nb-NO" dirty="0"/>
              <a:t> </a:t>
            </a:r>
            <a:r>
              <a:rPr lang="nb-NO" dirty="0" err="1"/>
              <a:t>into</a:t>
            </a:r>
            <a:r>
              <a:rPr lang="nb-NO" dirty="0"/>
              <a:t> </a:t>
            </a:r>
            <a:r>
              <a:rPr lang="nb-NO" dirty="0" err="1"/>
              <a:t>electronic</a:t>
            </a:r>
            <a:r>
              <a:rPr lang="nb-NO" dirty="0"/>
              <a:t> typesetting, </a:t>
            </a:r>
            <a:r>
              <a:rPr lang="nb-NO" dirty="0" err="1"/>
              <a:t>remaining</a:t>
            </a:r>
            <a:r>
              <a:rPr lang="nb-NO" dirty="0"/>
              <a:t> </a:t>
            </a:r>
            <a:r>
              <a:rPr lang="nb-NO" dirty="0" err="1"/>
              <a:t>essentially</a:t>
            </a:r>
            <a:r>
              <a:rPr lang="nb-NO" dirty="0"/>
              <a:t> </a:t>
            </a:r>
            <a:r>
              <a:rPr lang="nb-NO" dirty="0" err="1"/>
              <a:t>unchanged</a:t>
            </a:r>
            <a:r>
              <a:rPr lang="nb-NO" dirty="0"/>
              <a:t>. It </a:t>
            </a:r>
            <a:r>
              <a:rPr lang="nb-NO" dirty="0" err="1"/>
              <a:t>was</a:t>
            </a:r>
            <a:r>
              <a:rPr lang="nb-NO" dirty="0"/>
              <a:t> </a:t>
            </a:r>
            <a:r>
              <a:rPr lang="nb-NO" dirty="0" err="1"/>
              <a:t>popularised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1960s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release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Letraset</a:t>
            </a:r>
            <a:r>
              <a:rPr lang="nb-NO" dirty="0"/>
              <a:t> </a:t>
            </a:r>
            <a:r>
              <a:rPr lang="nb-NO" dirty="0" err="1"/>
              <a:t>sheets</a:t>
            </a:r>
            <a:r>
              <a:rPr lang="nb-NO" dirty="0"/>
              <a:t> </a:t>
            </a:r>
            <a:r>
              <a:rPr lang="nb-NO" dirty="0" err="1"/>
              <a:t>containing</a:t>
            </a:r>
            <a:r>
              <a:rPr lang="nb-NO" dirty="0"/>
              <a:t>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passages, and more </a:t>
            </a:r>
            <a:r>
              <a:rPr lang="nb-NO" dirty="0" err="1"/>
              <a:t>recently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desktop </a:t>
            </a:r>
            <a:r>
              <a:rPr lang="nb-NO" dirty="0" err="1"/>
              <a:t>publishing</a:t>
            </a:r>
            <a:r>
              <a:rPr lang="nb-NO" dirty="0"/>
              <a:t> </a:t>
            </a:r>
            <a:r>
              <a:rPr lang="nb-NO" dirty="0" err="1"/>
              <a:t>software</a:t>
            </a:r>
            <a:r>
              <a:rPr lang="nb-NO" dirty="0"/>
              <a:t> like Aldus PageMaker </a:t>
            </a:r>
            <a:r>
              <a:rPr lang="nb-NO" dirty="0" err="1"/>
              <a:t>including</a:t>
            </a:r>
            <a:r>
              <a:rPr lang="nb-NO" dirty="0"/>
              <a:t> </a:t>
            </a:r>
            <a:r>
              <a:rPr lang="nb-NO" dirty="0" err="1"/>
              <a:t>versions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.</a:t>
            </a:r>
          </a:p>
          <a:p>
            <a:pPr lvl="0"/>
            <a:r>
              <a:rPr lang="nb-NO" b="1" dirty="0" err="1"/>
              <a:t>Lorem</a:t>
            </a:r>
            <a:r>
              <a:rPr lang="nb-NO" b="1" dirty="0"/>
              <a:t> </a:t>
            </a:r>
            <a:r>
              <a:rPr lang="nb-NO" b="1" dirty="0" err="1"/>
              <a:t>Ipsum</a:t>
            </a:r>
            <a:r>
              <a:rPr lang="nb-NO" dirty="0"/>
              <a:t> is </a:t>
            </a:r>
            <a:r>
              <a:rPr lang="nb-NO" dirty="0" err="1"/>
              <a:t>simply</a:t>
            </a:r>
            <a:r>
              <a:rPr lang="nb-NO" dirty="0"/>
              <a:t> dummy </a:t>
            </a:r>
            <a:r>
              <a:rPr lang="nb-NO" dirty="0" err="1"/>
              <a:t>text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printing</a:t>
            </a:r>
            <a:r>
              <a:rPr lang="nb-NO" dirty="0"/>
              <a:t> and typesetting </a:t>
            </a:r>
            <a:r>
              <a:rPr lang="nb-NO" dirty="0" err="1"/>
              <a:t>industry</a:t>
            </a:r>
            <a:r>
              <a:rPr lang="nb-NO" dirty="0"/>
              <a:t>.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has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industry's</a:t>
            </a:r>
            <a:r>
              <a:rPr lang="nb-NO" dirty="0"/>
              <a:t> standard dummy </a:t>
            </a:r>
            <a:r>
              <a:rPr lang="nb-NO" dirty="0" err="1"/>
              <a:t>text</a:t>
            </a:r>
            <a:r>
              <a:rPr lang="nb-NO" dirty="0"/>
              <a:t> ever </a:t>
            </a:r>
            <a:r>
              <a:rPr lang="nb-NO" dirty="0" err="1"/>
              <a:t>since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1500s, </a:t>
            </a:r>
            <a:r>
              <a:rPr lang="nb-NO" dirty="0" err="1"/>
              <a:t>when</a:t>
            </a:r>
            <a:r>
              <a:rPr lang="nb-NO" dirty="0"/>
              <a:t> an </a:t>
            </a:r>
            <a:r>
              <a:rPr lang="nb-NO" dirty="0" err="1"/>
              <a:t>unknown</a:t>
            </a:r>
            <a:r>
              <a:rPr lang="nb-NO" dirty="0"/>
              <a:t> printer </a:t>
            </a:r>
            <a:r>
              <a:rPr lang="nb-NO" dirty="0" err="1"/>
              <a:t>took</a:t>
            </a:r>
            <a:r>
              <a:rPr lang="nb-NO" dirty="0"/>
              <a:t> a </a:t>
            </a:r>
            <a:r>
              <a:rPr lang="nb-NO" dirty="0" err="1"/>
              <a:t>galley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type and </a:t>
            </a:r>
            <a:r>
              <a:rPr lang="nb-NO" dirty="0" err="1"/>
              <a:t>scrambled</a:t>
            </a:r>
            <a:r>
              <a:rPr lang="nb-NO" dirty="0"/>
              <a:t> it to make a type </a:t>
            </a:r>
            <a:r>
              <a:rPr lang="nb-NO" dirty="0" err="1"/>
              <a:t>specimen</a:t>
            </a:r>
            <a:r>
              <a:rPr lang="nb-NO" dirty="0"/>
              <a:t> book. It has </a:t>
            </a:r>
            <a:r>
              <a:rPr lang="nb-NO" dirty="0" err="1"/>
              <a:t>survived</a:t>
            </a:r>
            <a:r>
              <a:rPr lang="nb-NO" dirty="0"/>
              <a:t> not </a:t>
            </a:r>
            <a:r>
              <a:rPr lang="nb-NO" dirty="0" err="1"/>
              <a:t>only</a:t>
            </a:r>
            <a:r>
              <a:rPr lang="nb-NO" dirty="0"/>
              <a:t> </a:t>
            </a:r>
            <a:r>
              <a:rPr lang="nb-NO" dirty="0" err="1"/>
              <a:t>five</a:t>
            </a:r>
            <a:r>
              <a:rPr lang="nb-NO" dirty="0"/>
              <a:t> </a:t>
            </a:r>
            <a:r>
              <a:rPr lang="nb-NO" dirty="0" err="1"/>
              <a:t>centuries</a:t>
            </a:r>
            <a:r>
              <a:rPr lang="nb-NO" dirty="0"/>
              <a:t>.</a:t>
            </a:r>
          </a:p>
          <a:p>
            <a:pPr lvl="0"/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leap</a:t>
            </a:r>
            <a:r>
              <a:rPr lang="nb-NO" dirty="0"/>
              <a:t> </a:t>
            </a:r>
            <a:r>
              <a:rPr lang="nb-NO" dirty="0" err="1"/>
              <a:t>into</a:t>
            </a:r>
            <a:r>
              <a:rPr lang="nb-NO" dirty="0"/>
              <a:t> </a:t>
            </a:r>
            <a:r>
              <a:rPr lang="nb-NO" dirty="0" err="1"/>
              <a:t>electronic</a:t>
            </a:r>
            <a:r>
              <a:rPr lang="nb-NO" dirty="0"/>
              <a:t> typesetting, </a:t>
            </a:r>
            <a:r>
              <a:rPr lang="nb-NO" dirty="0" err="1"/>
              <a:t>remaining</a:t>
            </a:r>
            <a:r>
              <a:rPr lang="nb-NO" dirty="0"/>
              <a:t> </a:t>
            </a:r>
            <a:r>
              <a:rPr lang="nb-NO" dirty="0" err="1"/>
              <a:t>essentially</a:t>
            </a:r>
            <a:r>
              <a:rPr lang="nb-NO" dirty="0"/>
              <a:t> </a:t>
            </a:r>
            <a:r>
              <a:rPr lang="nb-NO" dirty="0" err="1"/>
              <a:t>unchanged</a:t>
            </a:r>
            <a:r>
              <a:rPr lang="nb-NO" dirty="0"/>
              <a:t>. It </a:t>
            </a:r>
            <a:r>
              <a:rPr lang="nb-NO" dirty="0" err="1"/>
              <a:t>was</a:t>
            </a:r>
            <a:r>
              <a:rPr lang="nb-NO" dirty="0"/>
              <a:t> </a:t>
            </a:r>
            <a:r>
              <a:rPr lang="nb-NO" dirty="0" err="1"/>
              <a:t>popularised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1960s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release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Letraset</a:t>
            </a:r>
            <a:r>
              <a:rPr lang="nb-NO" dirty="0"/>
              <a:t> </a:t>
            </a:r>
            <a:r>
              <a:rPr lang="nb-NO" dirty="0" err="1"/>
              <a:t>sheets</a:t>
            </a:r>
            <a:r>
              <a:rPr lang="nb-NO" dirty="0"/>
              <a:t> </a:t>
            </a:r>
            <a:r>
              <a:rPr lang="nb-NO" dirty="0" err="1"/>
              <a:t>containing</a:t>
            </a:r>
            <a:r>
              <a:rPr lang="nb-NO" dirty="0"/>
              <a:t>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passages, and more </a:t>
            </a:r>
            <a:r>
              <a:rPr lang="nb-NO" dirty="0" err="1"/>
              <a:t>recently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desktop </a:t>
            </a:r>
            <a:r>
              <a:rPr lang="nb-NO" dirty="0" err="1"/>
              <a:t>publishing</a:t>
            </a:r>
            <a:r>
              <a:rPr lang="nb-NO" dirty="0"/>
              <a:t> </a:t>
            </a:r>
            <a:r>
              <a:rPr lang="nb-NO" dirty="0" err="1"/>
              <a:t>software</a:t>
            </a:r>
            <a:r>
              <a:rPr lang="nb-NO" dirty="0"/>
              <a:t> like Aldus PageMaker </a:t>
            </a:r>
            <a:r>
              <a:rPr lang="nb-NO" dirty="0" err="1"/>
              <a:t>including</a:t>
            </a:r>
            <a:r>
              <a:rPr lang="nb-NO" dirty="0"/>
              <a:t> </a:t>
            </a:r>
            <a:r>
              <a:rPr lang="nb-NO" dirty="0" err="1"/>
              <a:t>versions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.</a:t>
            </a:r>
          </a:p>
          <a:p>
            <a:pPr lvl="0"/>
            <a:r>
              <a:rPr lang="nb-NO" b="1" dirty="0" err="1"/>
              <a:t>Lorem</a:t>
            </a:r>
            <a:r>
              <a:rPr lang="nb-NO" b="1" dirty="0"/>
              <a:t> </a:t>
            </a:r>
            <a:r>
              <a:rPr lang="nb-NO" b="1" dirty="0" err="1"/>
              <a:t>Ipsum</a:t>
            </a:r>
            <a:r>
              <a:rPr lang="nb-NO" dirty="0"/>
              <a:t> is </a:t>
            </a:r>
            <a:r>
              <a:rPr lang="nb-NO" dirty="0" err="1"/>
              <a:t>simply</a:t>
            </a:r>
            <a:r>
              <a:rPr lang="nb-NO" dirty="0"/>
              <a:t> dummy </a:t>
            </a:r>
            <a:r>
              <a:rPr lang="nb-NO" dirty="0" err="1"/>
              <a:t>text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printing</a:t>
            </a:r>
            <a:r>
              <a:rPr lang="nb-NO" dirty="0"/>
              <a:t> and typesetting </a:t>
            </a:r>
            <a:r>
              <a:rPr lang="nb-NO" dirty="0" err="1"/>
              <a:t>industry</a:t>
            </a:r>
            <a:r>
              <a:rPr lang="nb-NO" dirty="0"/>
              <a:t>.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has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industry's</a:t>
            </a:r>
            <a:r>
              <a:rPr lang="nb-NO" dirty="0"/>
              <a:t> standard dummy </a:t>
            </a:r>
            <a:r>
              <a:rPr lang="nb-NO" dirty="0" err="1"/>
              <a:t>text</a:t>
            </a:r>
            <a:r>
              <a:rPr lang="nb-NO" dirty="0"/>
              <a:t> ever </a:t>
            </a:r>
            <a:r>
              <a:rPr lang="nb-NO" dirty="0" err="1"/>
              <a:t>since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1500s, </a:t>
            </a:r>
            <a:r>
              <a:rPr lang="nb-NO" dirty="0" err="1"/>
              <a:t>when</a:t>
            </a:r>
            <a:r>
              <a:rPr lang="nb-NO" dirty="0"/>
              <a:t> an </a:t>
            </a:r>
            <a:r>
              <a:rPr lang="nb-NO" dirty="0" err="1"/>
              <a:t>unknown</a:t>
            </a:r>
            <a:r>
              <a:rPr lang="nb-NO" dirty="0"/>
              <a:t> printer </a:t>
            </a:r>
            <a:r>
              <a:rPr lang="nb-NO" dirty="0" err="1"/>
              <a:t>took</a:t>
            </a:r>
            <a:r>
              <a:rPr lang="nb-NO" dirty="0"/>
              <a:t> a </a:t>
            </a:r>
            <a:r>
              <a:rPr lang="nb-NO" dirty="0" err="1"/>
              <a:t>galley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type and </a:t>
            </a:r>
            <a:r>
              <a:rPr lang="nb-NO" dirty="0" err="1"/>
              <a:t>scrambled</a:t>
            </a:r>
            <a:r>
              <a:rPr lang="nb-NO" dirty="0"/>
              <a:t> it to make a type </a:t>
            </a:r>
            <a:r>
              <a:rPr lang="nb-NO" dirty="0" err="1"/>
              <a:t>specimen</a:t>
            </a:r>
            <a:r>
              <a:rPr lang="nb-NO" dirty="0"/>
              <a:t> book. It has </a:t>
            </a:r>
            <a:r>
              <a:rPr lang="nb-NO" dirty="0" err="1"/>
              <a:t>survived</a:t>
            </a:r>
            <a:r>
              <a:rPr lang="nb-NO" dirty="0"/>
              <a:t> not </a:t>
            </a:r>
            <a:r>
              <a:rPr lang="nb-NO" dirty="0" err="1"/>
              <a:t>only</a:t>
            </a:r>
            <a:r>
              <a:rPr lang="nb-NO" dirty="0"/>
              <a:t> </a:t>
            </a:r>
            <a:r>
              <a:rPr lang="nb-NO" dirty="0" err="1"/>
              <a:t>five</a:t>
            </a:r>
            <a:r>
              <a:rPr lang="nb-NO" dirty="0"/>
              <a:t> </a:t>
            </a:r>
            <a:r>
              <a:rPr lang="nb-NO" dirty="0" err="1"/>
              <a:t>centuries</a:t>
            </a:r>
            <a:r>
              <a:rPr lang="nb-NO" dirty="0"/>
              <a:t>.</a:t>
            </a:r>
          </a:p>
          <a:p>
            <a:pPr lvl="0"/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leap</a:t>
            </a:r>
            <a:r>
              <a:rPr lang="nb-NO" dirty="0"/>
              <a:t> </a:t>
            </a:r>
            <a:r>
              <a:rPr lang="nb-NO" dirty="0" err="1"/>
              <a:t>into</a:t>
            </a:r>
            <a:r>
              <a:rPr lang="nb-NO" dirty="0"/>
              <a:t> </a:t>
            </a:r>
            <a:r>
              <a:rPr lang="nb-NO" dirty="0" err="1"/>
              <a:t>electronic</a:t>
            </a:r>
            <a:r>
              <a:rPr lang="nb-NO" dirty="0"/>
              <a:t> typesetting, </a:t>
            </a:r>
            <a:r>
              <a:rPr lang="nb-NO" dirty="0" err="1"/>
              <a:t>remaining</a:t>
            </a:r>
            <a:r>
              <a:rPr lang="nb-NO" dirty="0"/>
              <a:t> </a:t>
            </a:r>
            <a:r>
              <a:rPr lang="nb-NO" dirty="0" err="1"/>
              <a:t>essentially</a:t>
            </a:r>
            <a:r>
              <a:rPr lang="nb-NO" dirty="0"/>
              <a:t> </a:t>
            </a:r>
            <a:r>
              <a:rPr lang="nb-NO" dirty="0" err="1"/>
              <a:t>unchanged</a:t>
            </a:r>
            <a:r>
              <a:rPr lang="nb-NO" dirty="0"/>
              <a:t>. It </a:t>
            </a:r>
            <a:r>
              <a:rPr lang="nb-NO" dirty="0" err="1"/>
              <a:t>was</a:t>
            </a:r>
            <a:r>
              <a:rPr lang="nb-NO" dirty="0"/>
              <a:t> </a:t>
            </a:r>
            <a:r>
              <a:rPr lang="nb-NO" dirty="0" err="1"/>
              <a:t>popularised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1960s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release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Letraset</a:t>
            </a:r>
            <a:r>
              <a:rPr lang="nb-NO" dirty="0"/>
              <a:t> </a:t>
            </a:r>
            <a:r>
              <a:rPr lang="nb-NO" dirty="0" err="1"/>
              <a:t>sheets</a:t>
            </a:r>
            <a:r>
              <a:rPr lang="nb-NO" dirty="0"/>
              <a:t> </a:t>
            </a:r>
            <a:r>
              <a:rPr lang="nb-NO" dirty="0" err="1"/>
              <a:t>containing</a:t>
            </a:r>
            <a:r>
              <a:rPr lang="nb-NO" dirty="0"/>
              <a:t>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passages, and more </a:t>
            </a:r>
            <a:r>
              <a:rPr lang="nb-NO" dirty="0" err="1"/>
              <a:t>recently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desktop </a:t>
            </a:r>
            <a:r>
              <a:rPr lang="nb-NO" dirty="0" err="1"/>
              <a:t>publishing</a:t>
            </a:r>
            <a:r>
              <a:rPr lang="nb-NO" dirty="0"/>
              <a:t> </a:t>
            </a:r>
            <a:r>
              <a:rPr lang="nb-NO" dirty="0" err="1"/>
              <a:t>software</a:t>
            </a:r>
            <a:r>
              <a:rPr lang="nb-NO" dirty="0"/>
              <a:t> like Aldus PageMaker </a:t>
            </a:r>
            <a:r>
              <a:rPr lang="nb-NO" dirty="0" err="1"/>
              <a:t>including</a:t>
            </a:r>
            <a:r>
              <a:rPr lang="nb-NO" dirty="0"/>
              <a:t> </a:t>
            </a:r>
            <a:r>
              <a:rPr lang="nb-NO" dirty="0" err="1"/>
              <a:t>versions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.</a:t>
            </a:r>
          </a:p>
          <a:p>
            <a:pPr lvl="0"/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1CC814D9-552D-4644-8A21-677EB52166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69409" y="9258300"/>
            <a:ext cx="533400" cy="533400"/>
          </a:xfrm>
          <a:prstGeom prst="rect">
            <a:avLst/>
          </a:prstGeom>
        </p:spPr>
      </p:pic>
      <p:sp>
        <p:nvSpPr>
          <p:cNvPr id="9" name="Tittel 122">
            <a:extLst>
              <a:ext uri="{FF2B5EF4-FFF2-40B4-BE49-F238E27FC236}">
                <a16:creationId xmlns:a16="http://schemas.microsoft.com/office/drawing/2014/main" id="{63C0449A-3B05-AC41-96E9-36BEC2954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2943" y="571500"/>
            <a:ext cx="16473055" cy="753901"/>
          </a:xfrm>
          <a:prstGeom prst="rect">
            <a:avLst/>
          </a:prstGeom>
        </p:spPr>
        <p:txBody>
          <a:bodyPr/>
          <a:lstStyle>
            <a:lvl1pPr>
              <a:defRPr sz="4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nb-NO" dirty="0"/>
              <a:t>Dette er en header for </a:t>
            </a:r>
            <a:r>
              <a:rPr lang="nb-NO" dirty="0" err="1"/>
              <a:t>strategimal</a:t>
            </a:r>
            <a:endParaRPr lang="nb-NO" dirty="0"/>
          </a:p>
        </p:txBody>
      </p:sp>
      <p:sp>
        <p:nvSpPr>
          <p:cNvPr id="11" name="Plassholder for tekst 3">
            <a:extLst>
              <a:ext uri="{FF2B5EF4-FFF2-40B4-BE49-F238E27FC236}">
                <a16:creationId xmlns:a16="http://schemas.microsoft.com/office/drawing/2014/main" id="{3548342B-77F7-064B-A4DD-02D0290100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2944" y="1539000"/>
            <a:ext cx="16473053" cy="571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nb-NO" dirty="0"/>
              <a:t>Dette er en undertittel</a:t>
            </a:r>
          </a:p>
        </p:txBody>
      </p:sp>
    </p:spTree>
    <p:extLst>
      <p:ext uri="{BB962C8B-B14F-4D97-AF65-F5344CB8AC3E}">
        <p14:creationId xmlns:p14="http://schemas.microsoft.com/office/powerpoint/2010/main" val="4105971351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ngdetekst èn k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ktangel 111" descr="Agenda">
            <a:extLst>
              <a:ext uri="{FF2B5EF4-FFF2-40B4-BE49-F238E27FC236}">
                <a16:creationId xmlns:a16="http://schemas.microsoft.com/office/drawing/2014/main" id="{003750C2-41DD-8B4D-A67C-0C26D50EC3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0" y="0"/>
            <a:ext cx="18288000" cy="1028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800" dirty="0">
              <a:solidFill>
                <a:schemeClr val="tx1"/>
              </a:solidFill>
            </a:endParaRPr>
          </a:p>
        </p:txBody>
      </p:sp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C3A9AFC1-B0C3-074C-95E9-1916FFCD22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2945" y="2476500"/>
            <a:ext cx="16473055" cy="6286501"/>
          </a:xfrm>
          <a:prstGeom prst="rect">
            <a:avLst/>
          </a:prstGeom>
        </p:spPr>
        <p:txBody>
          <a:bodyPr wrap="square" numCol="1" spcCol="50400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 err="1"/>
              <a:t>centuries</a:t>
            </a:r>
            <a:r>
              <a:rPr lang="nb-NO" dirty="0"/>
              <a:t>.</a:t>
            </a:r>
          </a:p>
          <a:p>
            <a:pPr lvl="0"/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leap</a:t>
            </a:r>
            <a:r>
              <a:rPr lang="nb-NO" dirty="0"/>
              <a:t> </a:t>
            </a:r>
            <a:r>
              <a:rPr lang="nb-NO" dirty="0" err="1"/>
              <a:t>into</a:t>
            </a:r>
            <a:r>
              <a:rPr lang="nb-NO" dirty="0"/>
              <a:t> </a:t>
            </a:r>
            <a:r>
              <a:rPr lang="nb-NO" dirty="0" err="1"/>
              <a:t>electronic</a:t>
            </a:r>
            <a:r>
              <a:rPr lang="nb-NO" dirty="0"/>
              <a:t> typesetting, </a:t>
            </a:r>
            <a:r>
              <a:rPr lang="nb-NO" dirty="0" err="1"/>
              <a:t>remaining</a:t>
            </a:r>
            <a:r>
              <a:rPr lang="nb-NO" dirty="0"/>
              <a:t> </a:t>
            </a:r>
            <a:r>
              <a:rPr lang="nb-NO" dirty="0" err="1"/>
              <a:t>essentially</a:t>
            </a:r>
            <a:r>
              <a:rPr lang="nb-NO" dirty="0"/>
              <a:t> </a:t>
            </a:r>
            <a:r>
              <a:rPr lang="nb-NO" dirty="0" err="1"/>
              <a:t>unchanged</a:t>
            </a:r>
            <a:r>
              <a:rPr lang="nb-NO" dirty="0"/>
              <a:t>. It </a:t>
            </a:r>
            <a:r>
              <a:rPr lang="nb-NO" dirty="0" err="1"/>
              <a:t>was</a:t>
            </a:r>
            <a:r>
              <a:rPr lang="nb-NO" dirty="0"/>
              <a:t> </a:t>
            </a:r>
            <a:r>
              <a:rPr lang="nb-NO" dirty="0" err="1"/>
              <a:t>popularised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1960s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release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Letra</a:t>
            </a:r>
            <a:r>
              <a:rPr lang="nb-NO" b="1" dirty="0" err="1"/>
              <a:t>Lorem</a:t>
            </a:r>
            <a:r>
              <a:rPr lang="nb-NO" b="1" dirty="0"/>
              <a:t> </a:t>
            </a:r>
            <a:r>
              <a:rPr lang="nb-NO" b="1" dirty="0" err="1"/>
              <a:t>Ipsum</a:t>
            </a:r>
            <a:r>
              <a:rPr lang="nb-NO" dirty="0"/>
              <a:t> is </a:t>
            </a:r>
            <a:r>
              <a:rPr lang="nb-NO" dirty="0" err="1"/>
              <a:t>simply</a:t>
            </a:r>
            <a:r>
              <a:rPr lang="nb-NO" dirty="0"/>
              <a:t> dummy </a:t>
            </a:r>
            <a:r>
              <a:rPr lang="nb-NO" dirty="0" err="1"/>
              <a:t>text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printing</a:t>
            </a:r>
            <a:r>
              <a:rPr lang="nb-NO" dirty="0"/>
              <a:t> and typesetting </a:t>
            </a:r>
            <a:r>
              <a:rPr lang="nb-NO" dirty="0" err="1"/>
              <a:t>industry</a:t>
            </a:r>
            <a:r>
              <a:rPr lang="nb-NO" dirty="0"/>
              <a:t>.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has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industry's</a:t>
            </a:r>
            <a:r>
              <a:rPr lang="nb-NO" dirty="0"/>
              <a:t> standard dummy </a:t>
            </a:r>
            <a:r>
              <a:rPr lang="nb-NO" dirty="0" err="1"/>
              <a:t>text</a:t>
            </a:r>
            <a:r>
              <a:rPr lang="nb-NO" dirty="0"/>
              <a:t> ever </a:t>
            </a:r>
            <a:r>
              <a:rPr lang="nb-NO" dirty="0" err="1"/>
              <a:t>since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1500s, </a:t>
            </a:r>
            <a:r>
              <a:rPr lang="nb-NO" dirty="0" err="1"/>
              <a:t>when</a:t>
            </a:r>
            <a:r>
              <a:rPr lang="nb-NO" dirty="0"/>
              <a:t> an </a:t>
            </a:r>
            <a:r>
              <a:rPr lang="nb-NO" dirty="0" err="1"/>
              <a:t>unknown</a:t>
            </a:r>
            <a:r>
              <a:rPr lang="nb-NO" dirty="0"/>
              <a:t> printer </a:t>
            </a:r>
            <a:r>
              <a:rPr lang="nb-NO" dirty="0" err="1"/>
              <a:t>took</a:t>
            </a:r>
            <a:r>
              <a:rPr lang="nb-NO" dirty="0"/>
              <a:t> a </a:t>
            </a:r>
            <a:r>
              <a:rPr lang="nb-NO" dirty="0" err="1"/>
              <a:t>galley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type and </a:t>
            </a:r>
            <a:r>
              <a:rPr lang="nb-NO" dirty="0" err="1"/>
              <a:t>scrambled</a:t>
            </a:r>
            <a:r>
              <a:rPr lang="nb-NO" dirty="0"/>
              <a:t> it to make a type </a:t>
            </a:r>
            <a:r>
              <a:rPr lang="nb-NO" dirty="0" err="1"/>
              <a:t>specimen</a:t>
            </a:r>
            <a:r>
              <a:rPr lang="nb-NO" dirty="0"/>
              <a:t> book. It has </a:t>
            </a:r>
            <a:r>
              <a:rPr lang="nb-NO" dirty="0" err="1"/>
              <a:t>survived</a:t>
            </a:r>
            <a:r>
              <a:rPr lang="nb-NO" dirty="0"/>
              <a:t> not </a:t>
            </a:r>
            <a:r>
              <a:rPr lang="nb-NO" dirty="0" err="1"/>
              <a:t>only</a:t>
            </a:r>
            <a:r>
              <a:rPr lang="nb-NO" dirty="0"/>
              <a:t> </a:t>
            </a:r>
            <a:r>
              <a:rPr lang="nb-NO" dirty="0" err="1"/>
              <a:t>five</a:t>
            </a:r>
            <a:r>
              <a:rPr lang="nb-NO" dirty="0"/>
              <a:t> </a:t>
            </a:r>
            <a:r>
              <a:rPr lang="nb-NO" dirty="0" err="1"/>
              <a:t>centuries</a:t>
            </a:r>
            <a:r>
              <a:rPr lang="nb-NO" dirty="0"/>
              <a:t>.</a:t>
            </a:r>
          </a:p>
          <a:p>
            <a:pPr lvl="0"/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leap</a:t>
            </a:r>
            <a:r>
              <a:rPr lang="nb-NO" dirty="0"/>
              <a:t> </a:t>
            </a:r>
            <a:r>
              <a:rPr lang="nb-NO" dirty="0" err="1"/>
              <a:t>into</a:t>
            </a:r>
            <a:r>
              <a:rPr lang="nb-NO" dirty="0"/>
              <a:t> </a:t>
            </a:r>
            <a:r>
              <a:rPr lang="nb-NO" dirty="0" err="1"/>
              <a:t>electronic</a:t>
            </a:r>
            <a:r>
              <a:rPr lang="nb-NO" dirty="0"/>
              <a:t> typesetting, </a:t>
            </a:r>
            <a:r>
              <a:rPr lang="nb-NO" dirty="0" err="1"/>
              <a:t>remaining</a:t>
            </a:r>
            <a:r>
              <a:rPr lang="nb-NO" dirty="0"/>
              <a:t> </a:t>
            </a:r>
            <a:r>
              <a:rPr lang="nb-NO" dirty="0" err="1"/>
              <a:t>essentially</a:t>
            </a:r>
            <a:r>
              <a:rPr lang="nb-NO" dirty="0"/>
              <a:t> </a:t>
            </a:r>
            <a:r>
              <a:rPr lang="nb-NO" dirty="0" err="1"/>
              <a:t>unchanged</a:t>
            </a:r>
            <a:r>
              <a:rPr lang="nb-NO" dirty="0"/>
              <a:t>. It </a:t>
            </a:r>
            <a:r>
              <a:rPr lang="nb-NO" dirty="0" err="1"/>
              <a:t>was</a:t>
            </a:r>
            <a:r>
              <a:rPr lang="nb-NO" dirty="0"/>
              <a:t> </a:t>
            </a:r>
            <a:r>
              <a:rPr lang="nb-NO" dirty="0" err="1"/>
              <a:t>popularised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1960s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release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Letraset</a:t>
            </a:r>
            <a:r>
              <a:rPr lang="nb-NO" dirty="0"/>
              <a:t> </a:t>
            </a:r>
            <a:r>
              <a:rPr lang="nb-NO" dirty="0" err="1"/>
              <a:t>sheets</a:t>
            </a:r>
            <a:r>
              <a:rPr lang="nb-NO" dirty="0"/>
              <a:t> </a:t>
            </a:r>
            <a:r>
              <a:rPr lang="nb-NO" dirty="0" err="1"/>
              <a:t>containing</a:t>
            </a:r>
            <a:r>
              <a:rPr lang="nb-NO" dirty="0"/>
              <a:t>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passages, and more </a:t>
            </a:r>
            <a:r>
              <a:rPr lang="nb-NO" dirty="0" err="1"/>
              <a:t>recently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desktop </a:t>
            </a:r>
            <a:r>
              <a:rPr lang="nb-NO" dirty="0" err="1"/>
              <a:t>publishing</a:t>
            </a:r>
            <a:r>
              <a:rPr lang="nb-NO" dirty="0"/>
              <a:t> </a:t>
            </a:r>
            <a:r>
              <a:rPr lang="nb-NO" dirty="0" err="1"/>
              <a:t>software</a:t>
            </a:r>
            <a:r>
              <a:rPr lang="nb-NO" dirty="0"/>
              <a:t> like Aldus PageMaker </a:t>
            </a:r>
            <a:r>
              <a:rPr lang="nb-NO" dirty="0" err="1"/>
              <a:t>including</a:t>
            </a:r>
            <a:r>
              <a:rPr lang="nb-NO" dirty="0"/>
              <a:t> </a:t>
            </a:r>
            <a:r>
              <a:rPr lang="nb-NO" dirty="0" err="1"/>
              <a:t>versions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.</a:t>
            </a:r>
          </a:p>
          <a:p>
            <a:pPr lvl="0"/>
            <a:r>
              <a:rPr lang="nb-NO" b="1" dirty="0" err="1"/>
              <a:t>Lorem</a:t>
            </a:r>
            <a:r>
              <a:rPr lang="nb-NO" b="1" dirty="0"/>
              <a:t> </a:t>
            </a:r>
            <a:r>
              <a:rPr lang="nb-NO" b="1" dirty="0" err="1"/>
              <a:t>Ipsum</a:t>
            </a:r>
            <a:r>
              <a:rPr lang="nb-NO" dirty="0"/>
              <a:t> is </a:t>
            </a:r>
            <a:r>
              <a:rPr lang="nb-NO" dirty="0" err="1"/>
              <a:t>simply</a:t>
            </a:r>
            <a:r>
              <a:rPr lang="nb-NO" dirty="0"/>
              <a:t> dummy </a:t>
            </a:r>
            <a:r>
              <a:rPr lang="nb-NO" dirty="0" err="1"/>
              <a:t>text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printing</a:t>
            </a:r>
            <a:r>
              <a:rPr lang="nb-NO" dirty="0"/>
              <a:t> and typesetting </a:t>
            </a:r>
            <a:r>
              <a:rPr lang="nb-NO" dirty="0" err="1"/>
              <a:t>industry</a:t>
            </a:r>
            <a:r>
              <a:rPr lang="nb-NO" dirty="0"/>
              <a:t>.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has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industry's</a:t>
            </a:r>
            <a:r>
              <a:rPr lang="nb-NO" dirty="0"/>
              <a:t> standard dummy </a:t>
            </a:r>
            <a:r>
              <a:rPr lang="nb-NO" dirty="0" err="1"/>
              <a:t>text</a:t>
            </a:r>
            <a:r>
              <a:rPr lang="nb-NO" dirty="0"/>
              <a:t> ever </a:t>
            </a:r>
            <a:r>
              <a:rPr lang="nb-NO" dirty="0" err="1"/>
              <a:t>since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1500s, </a:t>
            </a:r>
            <a:r>
              <a:rPr lang="nb-NO" dirty="0" err="1"/>
              <a:t>when</a:t>
            </a:r>
            <a:r>
              <a:rPr lang="nb-NO" dirty="0"/>
              <a:t> an </a:t>
            </a:r>
            <a:r>
              <a:rPr lang="nb-NO" dirty="0" err="1"/>
              <a:t>unknown</a:t>
            </a:r>
            <a:r>
              <a:rPr lang="nb-NO" dirty="0"/>
              <a:t> printer </a:t>
            </a:r>
            <a:r>
              <a:rPr lang="nb-NO" dirty="0" err="1"/>
              <a:t>took</a:t>
            </a:r>
            <a:r>
              <a:rPr lang="nb-NO" dirty="0"/>
              <a:t> a </a:t>
            </a:r>
            <a:r>
              <a:rPr lang="nb-NO" dirty="0" err="1"/>
              <a:t>galley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type and </a:t>
            </a:r>
            <a:r>
              <a:rPr lang="nb-NO" dirty="0" err="1"/>
              <a:t>scrambled</a:t>
            </a:r>
            <a:r>
              <a:rPr lang="nb-NO" dirty="0"/>
              <a:t> it to make a type </a:t>
            </a:r>
            <a:r>
              <a:rPr lang="nb-NO" dirty="0" err="1"/>
              <a:t>specimen</a:t>
            </a:r>
            <a:r>
              <a:rPr lang="nb-NO" dirty="0"/>
              <a:t> book. It has </a:t>
            </a:r>
            <a:r>
              <a:rPr lang="nb-NO" dirty="0" err="1"/>
              <a:t>survived</a:t>
            </a:r>
            <a:r>
              <a:rPr lang="nb-NO" dirty="0"/>
              <a:t> not </a:t>
            </a:r>
            <a:r>
              <a:rPr lang="nb-NO" dirty="0" err="1"/>
              <a:t>only</a:t>
            </a:r>
            <a:r>
              <a:rPr lang="nb-NO" dirty="0"/>
              <a:t> </a:t>
            </a:r>
            <a:r>
              <a:rPr lang="nb-NO" dirty="0" err="1"/>
              <a:t>five</a:t>
            </a:r>
            <a:r>
              <a:rPr lang="nb-NO" dirty="0"/>
              <a:t> </a:t>
            </a:r>
            <a:r>
              <a:rPr lang="nb-NO" dirty="0" err="1"/>
              <a:t>centuries</a:t>
            </a:r>
            <a:r>
              <a:rPr lang="nb-NO" dirty="0"/>
              <a:t>.</a:t>
            </a:r>
          </a:p>
          <a:p>
            <a:pPr lvl="0"/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leap</a:t>
            </a:r>
            <a:r>
              <a:rPr lang="nb-NO" dirty="0"/>
              <a:t> </a:t>
            </a:r>
            <a:r>
              <a:rPr lang="nb-NO" dirty="0" err="1"/>
              <a:t>into</a:t>
            </a:r>
            <a:r>
              <a:rPr lang="nb-NO" dirty="0"/>
              <a:t> </a:t>
            </a:r>
            <a:r>
              <a:rPr lang="nb-NO" dirty="0" err="1"/>
              <a:t>electronic</a:t>
            </a:r>
            <a:r>
              <a:rPr lang="nb-NO" dirty="0"/>
              <a:t> typesetting, </a:t>
            </a:r>
            <a:r>
              <a:rPr lang="nb-NO" dirty="0" err="1"/>
              <a:t>remaining</a:t>
            </a:r>
            <a:r>
              <a:rPr lang="nb-NO" dirty="0"/>
              <a:t> </a:t>
            </a:r>
            <a:r>
              <a:rPr lang="nb-NO" dirty="0" err="1"/>
              <a:t>essentially</a:t>
            </a:r>
            <a:r>
              <a:rPr lang="nb-NO" dirty="0"/>
              <a:t> </a:t>
            </a:r>
            <a:r>
              <a:rPr lang="nb-NO" dirty="0" err="1"/>
              <a:t>unchanged</a:t>
            </a:r>
            <a:r>
              <a:rPr lang="nb-NO" dirty="0"/>
              <a:t>. It </a:t>
            </a:r>
            <a:r>
              <a:rPr lang="nb-NO" dirty="0" err="1"/>
              <a:t>was</a:t>
            </a:r>
            <a:r>
              <a:rPr lang="nb-NO" dirty="0"/>
              <a:t> </a:t>
            </a:r>
            <a:r>
              <a:rPr lang="nb-NO" dirty="0" err="1"/>
              <a:t>popularised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1960s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release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Letraset</a:t>
            </a:r>
            <a:r>
              <a:rPr lang="nb-NO" dirty="0"/>
              <a:t> </a:t>
            </a:r>
            <a:r>
              <a:rPr lang="nb-NO" dirty="0" err="1"/>
              <a:t>sheets</a:t>
            </a:r>
            <a:r>
              <a:rPr lang="nb-NO" dirty="0"/>
              <a:t> </a:t>
            </a:r>
            <a:r>
              <a:rPr lang="nb-NO" dirty="0" err="1"/>
              <a:t>containing</a:t>
            </a:r>
            <a:r>
              <a:rPr lang="nb-NO" dirty="0"/>
              <a:t>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passages, and more </a:t>
            </a:r>
            <a:r>
              <a:rPr lang="nb-NO" dirty="0" err="1"/>
              <a:t>recently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desktop </a:t>
            </a:r>
            <a:r>
              <a:rPr lang="nb-NO" dirty="0" err="1"/>
              <a:t>publishing</a:t>
            </a:r>
            <a:r>
              <a:rPr lang="nb-NO" dirty="0"/>
              <a:t> </a:t>
            </a:r>
            <a:r>
              <a:rPr lang="nb-NO" dirty="0" err="1"/>
              <a:t>software</a:t>
            </a:r>
            <a:r>
              <a:rPr lang="nb-NO" dirty="0"/>
              <a:t> like Aldus PageMaker </a:t>
            </a:r>
            <a:r>
              <a:rPr lang="nb-NO" dirty="0" err="1"/>
              <a:t>including</a:t>
            </a:r>
            <a:r>
              <a:rPr lang="nb-NO" dirty="0"/>
              <a:t> </a:t>
            </a:r>
            <a:r>
              <a:rPr lang="nb-NO" dirty="0" err="1"/>
              <a:t>versions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.</a:t>
            </a:r>
          </a:p>
          <a:p>
            <a:pPr lvl="0"/>
            <a:r>
              <a:rPr lang="nb-NO" b="1" dirty="0" err="1"/>
              <a:t>Lorem</a:t>
            </a:r>
            <a:r>
              <a:rPr lang="nb-NO" b="1" dirty="0"/>
              <a:t> </a:t>
            </a:r>
            <a:r>
              <a:rPr lang="nb-NO" b="1" dirty="0" err="1"/>
              <a:t>Ipsum</a:t>
            </a:r>
            <a:r>
              <a:rPr lang="nb-NO" dirty="0"/>
              <a:t> is </a:t>
            </a:r>
            <a:r>
              <a:rPr lang="nb-NO" dirty="0" err="1"/>
              <a:t>simply</a:t>
            </a:r>
            <a:r>
              <a:rPr lang="nb-NO" dirty="0"/>
              <a:t> dummy </a:t>
            </a:r>
            <a:r>
              <a:rPr lang="nb-NO" dirty="0" err="1"/>
              <a:t>text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printing</a:t>
            </a:r>
            <a:r>
              <a:rPr lang="nb-NO" dirty="0"/>
              <a:t> and typesetting </a:t>
            </a:r>
            <a:r>
              <a:rPr lang="nb-NO" dirty="0" err="1"/>
              <a:t>industry</a:t>
            </a:r>
            <a:r>
              <a:rPr lang="nb-NO" dirty="0"/>
              <a:t>.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has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industry's</a:t>
            </a:r>
            <a:r>
              <a:rPr lang="nb-NO" dirty="0"/>
              <a:t> standard dummy </a:t>
            </a:r>
            <a:r>
              <a:rPr lang="nb-NO" dirty="0" err="1"/>
              <a:t>text</a:t>
            </a:r>
            <a:r>
              <a:rPr lang="nb-NO" dirty="0"/>
              <a:t> ever </a:t>
            </a:r>
            <a:r>
              <a:rPr lang="nb-NO" dirty="0" err="1"/>
              <a:t>since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1500s, </a:t>
            </a:r>
            <a:r>
              <a:rPr lang="nb-NO" dirty="0" err="1"/>
              <a:t>when</a:t>
            </a:r>
            <a:r>
              <a:rPr lang="nb-NO" dirty="0"/>
              <a:t> an </a:t>
            </a:r>
            <a:r>
              <a:rPr lang="nb-NO" dirty="0" err="1"/>
              <a:t>unknown</a:t>
            </a:r>
            <a:r>
              <a:rPr lang="nb-NO" dirty="0"/>
              <a:t> printer </a:t>
            </a:r>
            <a:r>
              <a:rPr lang="nb-NO" dirty="0" err="1"/>
              <a:t>took</a:t>
            </a:r>
            <a:r>
              <a:rPr lang="nb-NO" dirty="0"/>
              <a:t> a </a:t>
            </a:r>
            <a:r>
              <a:rPr lang="nb-NO" dirty="0" err="1"/>
              <a:t>galley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type and </a:t>
            </a:r>
            <a:r>
              <a:rPr lang="nb-NO" dirty="0" err="1"/>
              <a:t>scrambled</a:t>
            </a:r>
            <a:r>
              <a:rPr lang="nb-NO" dirty="0"/>
              <a:t> it to make a type </a:t>
            </a:r>
            <a:r>
              <a:rPr lang="nb-NO" dirty="0" err="1"/>
              <a:t>specimen</a:t>
            </a:r>
            <a:r>
              <a:rPr lang="nb-NO" dirty="0"/>
              <a:t> book. It has </a:t>
            </a:r>
            <a:r>
              <a:rPr lang="nb-NO" dirty="0" err="1"/>
              <a:t>survived</a:t>
            </a:r>
            <a:r>
              <a:rPr lang="nb-NO" dirty="0"/>
              <a:t> not </a:t>
            </a:r>
            <a:r>
              <a:rPr lang="nb-NO" dirty="0" err="1"/>
              <a:t>only</a:t>
            </a:r>
            <a:r>
              <a:rPr lang="nb-NO" dirty="0"/>
              <a:t> </a:t>
            </a:r>
            <a:r>
              <a:rPr lang="nb-NO" dirty="0" err="1"/>
              <a:t>five</a:t>
            </a:r>
            <a:r>
              <a:rPr lang="nb-NO" dirty="0"/>
              <a:t> </a:t>
            </a:r>
            <a:r>
              <a:rPr lang="nb-NO" dirty="0" err="1"/>
              <a:t>centuries</a:t>
            </a:r>
            <a:r>
              <a:rPr lang="nb-NO" dirty="0"/>
              <a:t>.</a:t>
            </a:r>
          </a:p>
          <a:p>
            <a:pPr lvl="0"/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leap</a:t>
            </a:r>
            <a:r>
              <a:rPr lang="nb-NO" dirty="0"/>
              <a:t> </a:t>
            </a:r>
            <a:r>
              <a:rPr lang="nb-NO" dirty="0" err="1"/>
              <a:t>into</a:t>
            </a:r>
            <a:r>
              <a:rPr lang="nb-NO" dirty="0"/>
              <a:t> </a:t>
            </a:r>
            <a:r>
              <a:rPr lang="nb-NO" dirty="0" err="1"/>
              <a:t>electronic</a:t>
            </a:r>
            <a:r>
              <a:rPr lang="nb-NO" dirty="0"/>
              <a:t> typesetting, </a:t>
            </a:r>
            <a:r>
              <a:rPr lang="nb-NO" dirty="0" err="1"/>
              <a:t>remaining</a:t>
            </a:r>
            <a:r>
              <a:rPr lang="nb-NO" dirty="0"/>
              <a:t> </a:t>
            </a:r>
            <a:r>
              <a:rPr lang="nb-NO" dirty="0" err="1"/>
              <a:t>essentially</a:t>
            </a:r>
            <a:r>
              <a:rPr lang="nb-NO" dirty="0"/>
              <a:t> </a:t>
            </a:r>
            <a:r>
              <a:rPr lang="nb-NO" dirty="0" err="1"/>
              <a:t>unchanged</a:t>
            </a:r>
            <a:r>
              <a:rPr lang="nb-NO" dirty="0"/>
              <a:t>. It </a:t>
            </a:r>
            <a:r>
              <a:rPr lang="nb-NO" dirty="0" err="1"/>
              <a:t>was</a:t>
            </a:r>
            <a:r>
              <a:rPr lang="nb-NO" dirty="0"/>
              <a:t> </a:t>
            </a:r>
            <a:r>
              <a:rPr lang="nb-NO" dirty="0" err="1"/>
              <a:t>popularised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1960s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release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Letraset</a:t>
            </a:r>
            <a:r>
              <a:rPr lang="nb-NO" dirty="0"/>
              <a:t> </a:t>
            </a:r>
            <a:r>
              <a:rPr lang="nb-NO" dirty="0" err="1"/>
              <a:t>sheets</a:t>
            </a:r>
            <a:r>
              <a:rPr lang="nb-NO" dirty="0"/>
              <a:t> </a:t>
            </a:r>
            <a:r>
              <a:rPr lang="nb-NO" dirty="0" err="1"/>
              <a:t>containing</a:t>
            </a:r>
            <a:r>
              <a:rPr lang="nb-NO" dirty="0"/>
              <a:t>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passages, and more </a:t>
            </a:r>
            <a:r>
              <a:rPr lang="nb-NO" dirty="0" err="1"/>
              <a:t>recently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desktop </a:t>
            </a:r>
            <a:r>
              <a:rPr lang="nb-NO" dirty="0" err="1"/>
              <a:t>publishing</a:t>
            </a:r>
            <a:r>
              <a:rPr lang="nb-NO" dirty="0"/>
              <a:t> </a:t>
            </a:r>
            <a:r>
              <a:rPr lang="nb-NO" dirty="0" err="1"/>
              <a:t>software</a:t>
            </a:r>
            <a:r>
              <a:rPr lang="nb-NO" dirty="0"/>
              <a:t> like Aldus PageMaker </a:t>
            </a:r>
            <a:r>
              <a:rPr lang="nb-NO" dirty="0" err="1"/>
              <a:t>including</a:t>
            </a:r>
            <a:r>
              <a:rPr lang="nb-NO" dirty="0"/>
              <a:t> </a:t>
            </a:r>
            <a:r>
              <a:rPr lang="nb-NO" dirty="0" err="1"/>
              <a:t>versions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.</a:t>
            </a:r>
          </a:p>
          <a:p>
            <a:pPr lvl="0"/>
            <a:r>
              <a:rPr lang="nb-NO" b="1" dirty="0" err="1"/>
              <a:t>Lorem</a:t>
            </a:r>
            <a:r>
              <a:rPr lang="nb-NO" b="1" dirty="0"/>
              <a:t> </a:t>
            </a:r>
            <a:r>
              <a:rPr lang="nb-NO" b="1" dirty="0" err="1"/>
              <a:t>Ipsum</a:t>
            </a:r>
            <a:r>
              <a:rPr lang="nb-NO" dirty="0"/>
              <a:t> is </a:t>
            </a:r>
            <a:r>
              <a:rPr lang="nb-NO" dirty="0" err="1"/>
              <a:t>simply</a:t>
            </a:r>
            <a:r>
              <a:rPr lang="nb-NO" dirty="0"/>
              <a:t> dummy </a:t>
            </a:r>
            <a:r>
              <a:rPr lang="nb-NO" dirty="0" err="1"/>
              <a:t>text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printing</a:t>
            </a:r>
            <a:r>
              <a:rPr lang="nb-NO" dirty="0"/>
              <a:t> and typesetting </a:t>
            </a:r>
            <a:r>
              <a:rPr lang="nb-NO" dirty="0" err="1"/>
              <a:t>industry</a:t>
            </a:r>
            <a:r>
              <a:rPr lang="nb-NO" dirty="0"/>
              <a:t>.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has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industry's</a:t>
            </a:r>
            <a:r>
              <a:rPr lang="nb-NO" dirty="0"/>
              <a:t> standard dummy </a:t>
            </a:r>
            <a:r>
              <a:rPr lang="nb-NO" dirty="0" err="1"/>
              <a:t>text</a:t>
            </a:r>
            <a:r>
              <a:rPr lang="nb-NO" dirty="0"/>
              <a:t> ever </a:t>
            </a:r>
            <a:r>
              <a:rPr lang="nb-NO" dirty="0" err="1"/>
              <a:t>since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1500s, </a:t>
            </a:r>
            <a:r>
              <a:rPr lang="nb-NO" dirty="0" err="1"/>
              <a:t>when</a:t>
            </a:r>
            <a:r>
              <a:rPr lang="nb-NO" dirty="0"/>
              <a:t> an </a:t>
            </a:r>
            <a:r>
              <a:rPr lang="nb-NO" dirty="0" err="1"/>
              <a:t>unknown</a:t>
            </a:r>
            <a:r>
              <a:rPr lang="nb-NO" dirty="0"/>
              <a:t> printer </a:t>
            </a:r>
            <a:r>
              <a:rPr lang="nb-NO" dirty="0" err="1"/>
              <a:t>took</a:t>
            </a:r>
            <a:r>
              <a:rPr lang="nb-NO" dirty="0"/>
              <a:t> a </a:t>
            </a:r>
            <a:r>
              <a:rPr lang="nb-NO" dirty="0" err="1"/>
              <a:t>galley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type and </a:t>
            </a:r>
            <a:r>
              <a:rPr lang="nb-NO" dirty="0" err="1"/>
              <a:t>scrambled</a:t>
            </a:r>
            <a:r>
              <a:rPr lang="nb-NO" dirty="0"/>
              <a:t> it to make a type </a:t>
            </a:r>
            <a:r>
              <a:rPr lang="nb-NO" dirty="0" err="1"/>
              <a:t>specimen</a:t>
            </a:r>
            <a:r>
              <a:rPr lang="nb-NO" dirty="0"/>
              <a:t> book. It has </a:t>
            </a:r>
            <a:r>
              <a:rPr lang="nb-NO" dirty="0" err="1"/>
              <a:t>survived</a:t>
            </a:r>
            <a:r>
              <a:rPr lang="nb-NO" dirty="0"/>
              <a:t> not </a:t>
            </a:r>
            <a:r>
              <a:rPr lang="nb-NO" dirty="0" err="1"/>
              <a:t>only</a:t>
            </a:r>
            <a:r>
              <a:rPr lang="nb-NO" dirty="0"/>
              <a:t> </a:t>
            </a:r>
            <a:r>
              <a:rPr lang="nb-NO" dirty="0" err="1"/>
              <a:t>five</a:t>
            </a:r>
            <a:r>
              <a:rPr lang="nb-NO" dirty="0"/>
              <a:t> </a:t>
            </a:r>
            <a:r>
              <a:rPr lang="nb-NO" dirty="0" err="1"/>
              <a:t>set</a:t>
            </a:r>
            <a:r>
              <a:rPr lang="nb-NO" dirty="0"/>
              <a:t> </a:t>
            </a:r>
            <a:r>
              <a:rPr lang="nb-NO" dirty="0" err="1"/>
              <a:t>sheets</a:t>
            </a:r>
            <a:r>
              <a:rPr lang="nb-NO" dirty="0"/>
              <a:t> </a:t>
            </a:r>
            <a:r>
              <a:rPr lang="nb-NO" dirty="0" err="1"/>
              <a:t>containing</a:t>
            </a:r>
            <a:r>
              <a:rPr lang="nb-NO" dirty="0"/>
              <a:t>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passages, and more </a:t>
            </a:r>
            <a:r>
              <a:rPr lang="nb-NO" dirty="0" err="1"/>
              <a:t>recently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desktop </a:t>
            </a:r>
            <a:r>
              <a:rPr lang="nb-NO" dirty="0" err="1"/>
              <a:t>publishing</a:t>
            </a:r>
            <a:r>
              <a:rPr lang="nb-NO" dirty="0"/>
              <a:t> </a:t>
            </a:r>
            <a:r>
              <a:rPr lang="nb-NO" dirty="0" err="1"/>
              <a:t>software</a:t>
            </a:r>
            <a:r>
              <a:rPr lang="nb-NO" dirty="0"/>
              <a:t> like Aldus PageMaker </a:t>
            </a:r>
            <a:r>
              <a:rPr lang="nb-NO" dirty="0" err="1"/>
              <a:t>including</a:t>
            </a:r>
            <a:r>
              <a:rPr lang="nb-NO" dirty="0"/>
              <a:t> </a:t>
            </a:r>
            <a:r>
              <a:rPr lang="nb-NO" dirty="0" err="1"/>
              <a:t>versions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.</a:t>
            </a:r>
          </a:p>
          <a:p>
            <a:pPr lvl="0"/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BCED42A-9915-8C40-8D43-6BFB2119BF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69409" y="9258300"/>
            <a:ext cx="533400" cy="533400"/>
          </a:xfrm>
          <a:prstGeom prst="rect">
            <a:avLst/>
          </a:prstGeom>
        </p:spPr>
      </p:pic>
      <p:sp>
        <p:nvSpPr>
          <p:cNvPr id="9" name="Tittel 122">
            <a:extLst>
              <a:ext uri="{FF2B5EF4-FFF2-40B4-BE49-F238E27FC236}">
                <a16:creationId xmlns:a16="http://schemas.microsoft.com/office/drawing/2014/main" id="{2F9B9F5A-F6FD-564F-B77E-BE08199CAA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2944" y="571500"/>
            <a:ext cx="16473054" cy="753901"/>
          </a:xfrm>
          <a:prstGeom prst="rect">
            <a:avLst/>
          </a:prstGeom>
        </p:spPr>
        <p:txBody>
          <a:bodyPr/>
          <a:lstStyle>
            <a:lvl1pPr>
              <a:defRPr sz="4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nb-NO" dirty="0"/>
              <a:t>Dette er en header for </a:t>
            </a:r>
            <a:r>
              <a:rPr lang="nb-NO" dirty="0" err="1"/>
              <a:t>strategimal</a:t>
            </a:r>
            <a:endParaRPr lang="nb-NO" dirty="0"/>
          </a:p>
        </p:txBody>
      </p:sp>
      <p:sp>
        <p:nvSpPr>
          <p:cNvPr id="11" name="Plassholder for tekst 3">
            <a:extLst>
              <a:ext uri="{FF2B5EF4-FFF2-40B4-BE49-F238E27FC236}">
                <a16:creationId xmlns:a16="http://schemas.microsoft.com/office/drawing/2014/main" id="{65FA3DE4-D5EF-7444-B539-9568AAAB5A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2944" y="1539000"/>
            <a:ext cx="16473055" cy="571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nb-NO" dirty="0"/>
              <a:t>Dette er en undertittel</a:t>
            </a:r>
          </a:p>
        </p:txBody>
      </p:sp>
    </p:spTree>
    <p:extLst>
      <p:ext uri="{BB962C8B-B14F-4D97-AF65-F5344CB8AC3E}">
        <p14:creationId xmlns:p14="http://schemas.microsoft.com/office/powerpoint/2010/main" val="1774386466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ktangel 111" descr="Agenda">
            <a:extLst>
              <a:ext uri="{FF2B5EF4-FFF2-40B4-BE49-F238E27FC236}">
                <a16:creationId xmlns:a16="http://schemas.microsoft.com/office/drawing/2014/main" id="{003750C2-41DD-8B4D-A67C-0C26D50EC3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0" y="0"/>
            <a:ext cx="18288000" cy="1028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800" dirty="0">
              <a:solidFill>
                <a:schemeClr val="tx1"/>
              </a:solidFill>
            </a:endParaRPr>
          </a:p>
        </p:txBody>
      </p:sp>
      <p:sp>
        <p:nvSpPr>
          <p:cNvPr id="123" name="Tittel 122">
            <a:extLst>
              <a:ext uri="{FF2B5EF4-FFF2-40B4-BE49-F238E27FC236}">
                <a16:creationId xmlns:a16="http://schemas.microsoft.com/office/drawing/2014/main" id="{71715DC9-D4C3-9447-B925-968996FAC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4076700"/>
            <a:ext cx="6286500" cy="2286000"/>
          </a:xfrm>
          <a:prstGeom prst="rect">
            <a:avLst/>
          </a:prstGeom>
        </p:spPr>
        <p:txBody>
          <a:bodyPr/>
          <a:lstStyle>
            <a:lvl1pPr>
              <a:defRPr sz="150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nb-NO" dirty="0"/>
              <a:t>Takk!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A3AC203-5DCA-B745-8530-1D2F60A1BB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3997498"/>
            <a:ext cx="79248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/>
              <a:t>Arkitektbedriftene i Norge finner du her: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06A6AC97-65FB-8C46-9E76-A671D97264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1600" y="1922082"/>
            <a:ext cx="8382000" cy="371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/>
              <a:t>Fult navn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754D0141-05B0-944E-BB2C-AB6F865FC4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91600" y="6982033"/>
            <a:ext cx="7934325" cy="12227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/>
              <a:t>Essendropsgate 3</a:t>
            </a:r>
            <a:br>
              <a:rPr lang="nb-NO" dirty="0"/>
            </a:br>
            <a:r>
              <a:rPr lang="nb-NO" dirty="0"/>
              <a:t>0368 Oslo</a:t>
            </a:r>
            <a:br>
              <a:rPr lang="nb-NO" dirty="0"/>
            </a:br>
            <a:r>
              <a:rPr lang="nb-NO" dirty="0"/>
              <a:t>22 93 15 00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087F835C-1B4E-7F48-A34B-65FD03439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69409" y="9258300"/>
            <a:ext cx="533400" cy="533400"/>
          </a:xfrm>
          <a:prstGeom prst="rect">
            <a:avLst/>
          </a:prstGeom>
        </p:spPr>
      </p:pic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341E5B17-898D-5148-BC4E-FA651C076D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91600" y="2385908"/>
            <a:ext cx="8382000" cy="371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/>
              <a:t>Personlig e-postadresse</a:t>
            </a:r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C065D5CF-1A42-8D41-8135-2F9274EC4C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91600" y="2849734"/>
            <a:ext cx="8382000" cy="371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/>
              <a:t>Direktenummer</a:t>
            </a:r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CB0D3F4A-844C-5F45-B107-C01E33CACC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91600" y="4755251"/>
            <a:ext cx="7924800" cy="14568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 err="1"/>
              <a:t>arkitektbedriftene.no</a:t>
            </a:r>
            <a:br>
              <a:rPr lang="nb-NO" dirty="0"/>
            </a:br>
            <a:r>
              <a:rPr lang="nb-NO" dirty="0" err="1"/>
              <a:t>facebook.com</a:t>
            </a:r>
            <a:r>
              <a:rPr lang="nb-NO" dirty="0"/>
              <a:t>/arkitektbedriftene</a:t>
            </a:r>
            <a:br>
              <a:rPr lang="nb-NO" dirty="0"/>
            </a:br>
            <a:r>
              <a:rPr lang="nb-NO" dirty="0" err="1"/>
              <a:t>twitter.com</a:t>
            </a:r>
            <a:r>
              <a:rPr lang="nb-NO" dirty="0"/>
              <a:t>/arkitektbedrift</a:t>
            </a:r>
            <a:br>
              <a:rPr lang="nb-NO" dirty="0"/>
            </a:br>
            <a:r>
              <a:rPr lang="nb-NO" dirty="0" err="1"/>
              <a:t>linkedin.com</a:t>
            </a:r>
            <a:r>
              <a:rPr lang="nb-NO" dirty="0"/>
              <a:t>/</a:t>
            </a:r>
            <a:r>
              <a:rPr lang="nb-NO" dirty="0" err="1"/>
              <a:t>company</a:t>
            </a:r>
            <a:r>
              <a:rPr lang="nb-NO" dirty="0"/>
              <a:t>/arkitektbedriftene-i-</a:t>
            </a:r>
            <a:r>
              <a:rPr lang="nb-NO" dirty="0" err="1"/>
              <a:t>norge</a:t>
            </a:r>
            <a:endParaRPr lang="nb-NO" dirty="0"/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1DC1DC7C-901D-3F4A-B322-B40FAB2A9A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91600" y="8343900"/>
            <a:ext cx="79248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 err="1"/>
              <a:t>post@arkitektbedriftene.no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82155881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m/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ktangel 111" descr="Agenda">
            <a:extLst>
              <a:ext uri="{FF2B5EF4-FFF2-40B4-BE49-F238E27FC236}">
                <a16:creationId xmlns:a16="http://schemas.microsoft.com/office/drawing/2014/main" id="{003750C2-41DD-8B4D-A67C-0C26D50EC3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0" y="0"/>
            <a:ext cx="18288000" cy="1028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800" dirty="0">
              <a:solidFill>
                <a:schemeClr val="tx1"/>
              </a:solidFill>
            </a:endParaRPr>
          </a:p>
        </p:txBody>
      </p:sp>
      <p:sp>
        <p:nvSpPr>
          <p:cNvPr id="123" name="Tittel 122">
            <a:extLst>
              <a:ext uri="{FF2B5EF4-FFF2-40B4-BE49-F238E27FC236}">
                <a16:creationId xmlns:a16="http://schemas.microsoft.com/office/drawing/2014/main" id="{71715DC9-D4C3-9447-B925-968996FAC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2078404"/>
            <a:ext cx="7467600" cy="6036896"/>
          </a:xfrm>
          <a:prstGeom prst="rect">
            <a:avLst/>
          </a:prstGeom>
        </p:spPr>
        <p:txBody>
          <a:bodyPr/>
          <a:lstStyle>
            <a:lvl1pPr>
              <a:defRPr sz="72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nb-NO" dirty="0"/>
              <a:t>Dette er en header for pauseslide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0D9F3CE-D07B-0244-95DD-EE44B5BAF4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32604" y="2400300"/>
            <a:ext cx="9355396" cy="7886699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77625E1B-ABFF-F844-ACCF-BF47E45CA8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899" y="9410700"/>
            <a:ext cx="2892035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94772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ktangel 111" descr="Agenda">
            <a:extLst>
              <a:ext uri="{FF2B5EF4-FFF2-40B4-BE49-F238E27FC236}">
                <a16:creationId xmlns:a16="http://schemas.microsoft.com/office/drawing/2014/main" id="{003750C2-41DD-8B4D-A67C-0C26D50EC3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0" y="0"/>
            <a:ext cx="9144000" cy="1028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800">
              <a:solidFill>
                <a:schemeClr val="tx1"/>
              </a:solidFill>
            </a:endParaRPr>
          </a:p>
        </p:txBody>
      </p:sp>
      <p:sp>
        <p:nvSpPr>
          <p:cNvPr id="109" name="Plassholder for bilde 108">
            <a:extLst>
              <a:ext uri="{FF2B5EF4-FFF2-40B4-BE49-F238E27FC236}">
                <a16:creationId xmlns:a16="http://schemas.microsoft.com/office/drawing/2014/main" id="{7D8D2F1A-6DAA-0643-A395-D25A64B200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4400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1630360-D679-1C4E-8177-31AC7A9850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2095500"/>
            <a:ext cx="7391400" cy="8243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nb-NO" dirty="0"/>
              <a:t>/ 01 –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endParaRPr lang="nb-NO" dirty="0"/>
          </a:p>
        </p:txBody>
      </p: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3499E1A3-0E0B-9448-B295-735D211879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6800" y="3188642"/>
            <a:ext cx="7391400" cy="824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nb-NO" dirty="0"/>
              <a:t>/ 02 –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endParaRPr lang="nb-NO" dirty="0"/>
          </a:p>
        </p:txBody>
      </p:sp>
      <p:sp>
        <p:nvSpPr>
          <p:cNvPr id="13" name="Plassholder for tekst 2">
            <a:extLst>
              <a:ext uri="{FF2B5EF4-FFF2-40B4-BE49-F238E27FC236}">
                <a16:creationId xmlns:a16="http://schemas.microsoft.com/office/drawing/2014/main" id="{CB79C707-6BC6-6441-9685-D9A1B32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" y="4362872"/>
            <a:ext cx="7391400" cy="824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nb-NO" dirty="0"/>
              <a:t>/ 03 –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endParaRPr lang="nb-NO" dirty="0"/>
          </a:p>
        </p:txBody>
      </p:sp>
      <p:sp>
        <p:nvSpPr>
          <p:cNvPr id="14" name="Plassholder for tekst 2">
            <a:extLst>
              <a:ext uri="{FF2B5EF4-FFF2-40B4-BE49-F238E27FC236}">
                <a16:creationId xmlns:a16="http://schemas.microsoft.com/office/drawing/2014/main" id="{45FBE1B3-5CE6-414A-B0A0-5D10393230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522111"/>
            <a:ext cx="7391400" cy="824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nb-NO" dirty="0"/>
              <a:t>/ 04 –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endParaRPr lang="nb-NO" dirty="0"/>
          </a:p>
        </p:txBody>
      </p:sp>
      <p:sp>
        <p:nvSpPr>
          <p:cNvPr id="15" name="Plassholder for tekst 2">
            <a:extLst>
              <a:ext uri="{FF2B5EF4-FFF2-40B4-BE49-F238E27FC236}">
                <a16:creationId xmlns:a16="http://schemas.microsoft.com/office/drawing/2014/main" id="{C9214D77-67BA-FF40-86C7-F491FC06BF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" y="6681351"/>
            <a:ext cx="7391400" cy="824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nb-NO" dirty="0"/>
              <a:t>/ 05 –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endParaRPr lang="nb-NO" dirty="0"/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B36FF0C1-2750-8949-B8E1-34A2B86191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3848099" y="4892674"/>
            <a:ext cx="9906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1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/>
              <a:t>Arkitekt: | Fotograf: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A9425331-EFB4-C644-9AFF-CE381B490E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00" y="925830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9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shred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repeatCount="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repeatCount="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8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8" repeatCount="0" decel="5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8" repeatCount="0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repeatCount="0" decel="5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8" repeatCount="0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ktangel 111" descr="Agenda">
            <a:extLst>
              <a:ext uri="{FF2B5EF4-FFF2-40B4-BE49-F238E27FC236}">
                <a16:creationId xmlns:a16="http://schemas.microsoft.com/office/drawing/2014/main" id="{003750C2-41DD-8B4D-A67C-0C26D50EC3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9144000" y="0"/>
            <a:ext cx="9144000" cy="1028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800">
              <a:solidFill>
                <a:schemeClr val="tx1"/>
              </a:solidFill>
            </a:endParaRPr>
          </a:p>
        </p:txBody>
      </p:sp>
      <p:sp>
        <p:nvSpPr>
          <p:cNvPr id="109" name="Plassholder for bilde 108">
            <a:extLst>
              <a:ext uri="{FF2B5EF4-FFF2-40B4-BE49-F238E27FC236}">
                <a16:creationId xmlns:a16="http://schemas.microsoft.com/office/drawing/2014/main" id="{7D8D2F1A-6DAA-0643-A395-D25A64B200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6200" y="0"/>
            <a:ext cx="9227127" cy="10325100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0" name="Tittel 122">
            <a:extLst>
              <a:ext uri="{FF2B5EF4-FFF2-40B4-BE49-F238E27FC236}">
                <a16:creationId xmlns:a16="http://schemas.microsoft.com/office/drawing/2014/main" id="{4A2C1A71-99EC-F241-9E07-D2FF82921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03161" y="3075976"/>
            <a:ext cx="7299647" cy="609599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nb-NO" dirty="0"/>
              <a:t>01 –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5C2E3AF-E8C5-9D4B-8995-92F83F8B49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91919" y="581719"/>
            <a:ext cx="7310890" cy="1876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nb-NO" dirty="0"/>
              <a:t>Header passer til to eller flere linjer. Flytt resten opp om </a:t>
            </a:r>
            <a:r>
              <a:rPr lang="nb-NO" dirty="0" err="1"/>
              <a:t>èn</a:t>
            </a:r>
            <a:r>
              <a:rPr lang="nb-NO" dirty="0"/>
              <a:t> linje.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185E17E-A1A6-A045-87EC-44444C519B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03162" y="4045781"/>
            <a:ext cx="7299646" cy="609599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nb-NO" dirty="0"/>
              <a:t>02 –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668A6077-1193-054D-BAFE-6312EE3C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91918" y="5015586"/>
            <a:ext cx="7310889" cy="616035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nb-NO" dirty="0"/>
              <a:t>03 –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endParaRPr lang="nb-NO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46DB6F98-466A-5648-B11A-7A5E075A10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91919" y="6014949"/>
            <a:ext cx="7310888" cy="629859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nb-NO" dirty="0"/>
              <a:t>04 –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endParaRPr lang="nb-NO" dirty="0"/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2D20FD1F-3D70-D24A-AB52-BE1486A50B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03162" y="7028136"/>
            <a:ext cx="7299645" cy="629859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nb-NO" dirty="0"/>
              <a:t>05 –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endParaRPr lang="nb-NO" dirty="0"/>
          </a:p>
        </p:txBody>
      </p:sp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AE294062-0884-404C-A5FA-7B698C38F7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4813589" y="5082733"/>
            <a:ext cx="9524117" cy="34925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0" i="1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nb-NO" dirty="0"/>
              <a:t>Arkitekt: | Fotograf: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D4F5FABE-07A8-9841-9F8D-579E18B1A9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69409" y="925830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2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repeatCount="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repeatCount="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repeatCount="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build="p">
        <p:tmplLst>
          <p:tmpl lvl="1">
            <p:tnLst>
              <p:par>
                <p:cTn presetID="2" presetClass="entr" presetSubtype="2" repeatCount="0" decel="5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" presetClass="entr" presetSubtype="2" repeatCount="0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repeatCount="0" decel="5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repeatCount="0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 hovedf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ktangel 111" descr="Agenda">
            <a:extLst>
              <a:ext uri="{FF2B5EF4-FFF2-40B4-BE49-F238E27FC236}">
                <a16:creationId xmlns:a16="http://schemas.microsoft.com/office/drawing/2014/main" id="{003750C2-41DD-8B4D-A67C-0C26D50EC3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0" y="0"/>
            <a:ext cx="18288000" cy="1028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800" dirty="0">
              <a:solidFill>
                <a:schemeClr val="tx1"/>
              </a:solidFill>
            </a:endParaRPr>
          </a:p>
        </p:txBody>
      </p:sp>
      <p:sp>
        <p:nvSpPr>
          <p:cNvPr id="123" name="Tittel 122">
            <a:extLst>
              <a:ext uri="{FF2B5EF4-FFF2-40B4-BE49-F238E27FC236}">
                <a16:creationId xmlns:a16="http://schemas.microsoft.com/office/drawing/2014/main" id="{71715DC9-D4C3-9447-B925-968996FAC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2078404"/>
            <a:ext cx="6019800" cy="3243525"/>
          </a:xfrm>
          <a:prstGeom prst="rect">
            <a:avLst/>
          </a:prstGeom>
        </p:spPr>
        <p:txBody>
          <a:bodyPr/>
          <a:lstStyle>
            <a:lvl1pPr>
              <a:defRPr sz="72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nb-NO" dirty="0"/>
              <a:t>Dette er en header for pauseslide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0D9F3CE-D07B-0244-95DD-EE44B5BAF4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18774" y="5592082"/>
            <a:ext cx="5569226" cy="4694917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29D3289-CFF7-5747-954B-CC3CAD2863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0" y="925830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00781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ktangel 111" descr="Agenda">
            <a:extLst>
              <a:ext uri="{FF2B5EF4-FFF2-40B4-BE49-F238E27FC236}">
                <a16:creationId xmlns:a16="http://schemas.microsoft.com/office/drawing/2014/main" id="{003750C2-41DD-8B4D-A67C-0C26D50EC3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0" y="0"/>
            <a:ext cx="18288000" cy="1028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800" dirty="0">
              <a:solidFill>
                <a:schemeClr val="tx1"/>
              </a:solidFill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28E7F6A-2767-F845-94DA-1A9A5BAFCB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35339" y="5606046"/>
            <a:ext cx="5552661" cy="4680953"/>
          </a:xfrm>
          <a:prstGeom prst="rect">
            <a:avLst/>
          </a:prstGeom>
        </p:spPr>
      </p:pic>
      <p:sp>
        <p:nvSpPr>
          <p:cNvPr id="6" name="Tittel 122">
            <a:extLst>
              <a:ext uri="{FF2B5EF4-FFF2-40B4-BE49-F238E27FC236}">
                <a16:creationId xmlns:a16="http://schemas.microsoft.com/office/drawing/2014/main" id="{DA357CDC-D67B-A24E-BF46-BAFEEF4AFF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2078404"/>
            <a:ext cx="6019800" cy="3243525"/>
          </a:xfrm>
          <a:prstGeom prst="rect">
            <a:avLst/>
          </a:prstGeom>
        </p:spPr>
        <p:txBody>
          <a:bodyPr/>
          <a:lstStyle>
            <a:lvl1pPr>
              <a:defRPr sz="72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nb-NO" dirty="0"/>
              <a:t>Dette er en header for pauseslide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FC18E02-DD37-3D49-B692-268F4D5CD6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0" y="925830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12864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 skogs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ktangel 111" descr="Agenda">
            <a:extLst>
              <a:ext uri="{FF2B5EF4-FFF2-40B4-BE49-F238E27FC236}">
                <a16:creationId xmlns:a16="http://schemas.microsoft.com/office/drawing/2014/main" id="{003750C2-41DD-8B4D-A67C-0C26D50EC3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0" y="0"/>
            <a:ext cx="18288000" cy="1028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800" dirty="0">
              <a:solidFill>
                <a:schemeClr val="tx1"/>
              </a:solidFill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18476495-9FE7-9E43-8EE5-43635B0EDA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15462" y="5594452"/>
            <a:ext cx="5552660" cy="4680952"/>
          </a:xfrm>
          <a:prstGeom prst="rect">
            <a:avLst/>
          </a:prstGeom>
        </p:spPr>
      </p:pic>
      <p:sp>
        <p:nvSpPr>
          <p:cNvPr id="6" name="Tittel 122">
            <a:extLst>
              <a:ext uri="{FF2B5EF4-FFF2-40B4-BE49-F238E27FC236}">
                <a16:creationId xmlns:a16="http://schemas.microsoft.com/office/drawing/2014/main" id="{BBA74369-1292-8F43-959B-82354872F2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2078404"/>
            <a:ext cx="6019800" cy="3243525"/>
          </a:xfrm>
          <a:prstGeom prst="rect">
            <a:avLst/>
          </a:prstGeom>
        </p:spPr>
        <p:txBody>
          <a:bodyPr/>
          <a:lstStyle>
            <a:lvl1pPr>
              <a:defRPr sz="72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nb-NO" dirty="0"/>
              <a:t>Dette er en header for pauseslide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92A0369-8E99-4246-888E-DE8E987E39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0" y="925830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92121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 orans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ktangel 111" descr="Agenda">
            <a:extLst>
              <a:ext uri="{FF2B5EF4-FFF2-40B4-BE49-F238E27FC236}">
                <a16:creationId xmlns:a16="http://schemas.microsoft.com/office/drawing/2014/main" id="{003750C2-41DD-8B4D-A67C-0C26D50EC3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0" y="0"/>
            <a:ext cx="18288000" cy="1028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800" dirty="0">
              <a:solidFill>
                <a:schemeClr val="tx1"/>
              </a:solidFill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DB68AE9-6E6F-9943-9DBD-499DB50389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35340" y="5606047"/>
            <a:ext cx="5552660" cy="4680952"/>
          </a:xfrm>
          <a:prstGeom prst="rect">
            <a:avLst/>
          </a:prstGeom>
        </p:spPr>
      </p:pic>
      <p:sp>
        <p:nvSpPr>
          <p:cNvPr id="6" name="Tittel 122">
            <a:extLst>
              <a:ext uri="{FF2B5EF4-FFF2-40B4-BE49-F238E27FC236}">
                <a16:creationId xmlns:a16="http://schemas.microsoft.com/office/drawing/2014/main" id="{F57E34C6-5E9C-5141-90CD-3AB9D48888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2078404"/>
            <a:ext cx="6019800" cy="3243525"/>
          </a:xfrm>
          <a:prstGeom prst="rect">
            <a:avLst/>
          </a:prstGeom>
        </p:spPr>
        <p:txBody>
          <a:bodyPr/>
          <a:lstStyle>
            <a:lvl1pPr>
              <a:defRPr sz="72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nb-NO" dirty="0"/>
              <a:t>Dette er en header for pauseslide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BC2C425-F6AB-F84F-87F5-ACB330CD98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0" y="925830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14563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 varm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ktangel 111" descr="Agenda">
            <a:extLst>
              <a:ext uri="{FF2B5EF4-FFF2-40B4-BE49-F238E27FC236}">
                <a16:creationId xmlns:a16="http://schemas.microsoft.com/office/drawing/2014/main" id="{003750C2-41DD-8B4D-A67C-0C26D50EC3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0" y="0"/>
            <a:ext cx="18288000" cy="1028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800" dirty="0">
              <a:solidFill>
                <a:schemeClr val="tx1"/>
              </a:solidFill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B0454B11-4E26-1C42-9E5A-879E6A43B6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35340" y="5601077"/>
            <a:ext cx="5552660" cy="4680952"/>
          </a:xfrm>
          <a:prstGeom prst="rect">
            <a:avLst/>
          </a:prstGeom>
        </p:spPr>
      </p:pic>
      <p:sp>
        <p:nvSpPr>
          <p:cNvPr id="6" name="Tittel 122">
            <a:extLst>
              <a:ext uri="{FF2B5EF4-FFF2-40B4-BE49-F238E27FC236}">
                <a16:creationId xmlns:a16="http://schemas.microsoft.com/office/drawing/2014/main" id="{94C5A1F7-7394-7944-9DC5-5A718A1F9F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2078404"/>
            <a:ext cx="6019800" cy="3243525"/>
          </a:xfrm>
          <a:prstGeom prst="rect">
            <a:avLst/>
          </a:prstGeom>
        </p:spPr>
        <p:txBody>
          <a:bodyPr/>
          <a:lstStyle>
            <a:lvl1pPr>
              <a:defRPr sz="72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nb-NO" dirty="0"/>
              <a:t>Dette er en header for pauseslide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AF63CA0-260D-634B-9956-93AA3A280D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0" y="925830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65551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20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802" r:id="rId2"/>
    <p:sldLayoutId id="2147483782" r:id="rId3"/>
    <p:sldLayoutId id="2147483783" r:id="rId4"/>
    <p:sldLayoutId id="2147483798" r:id="rId5"/>
    <p:sldLayoutId id="2147483784" r:id="rId6"/>
    <p:sldLayoutId id="2147483799" r:id="rId7"/>
    <p:sldLayoutId id="2147483800" r:id="rId8"/>
    <p:sldLayoutId id="2147483801" r:id="rId9"/>
    <p:sldLayoutId id="2147483785" r:id="rId10"/>
    <p:sldLayoutId id="2147483786" r:id="rId11"/>
    <p:sldLayoutId id="2147483790" r:id="rId12"/>
    <p:sldLayoutId id="2147483791" r:id="rId13"/>
    <p:sldLayoutId id="2147483792" r:id="rId14"/>
    <p:sldLayoutId id="2147483793" r:id="rId15"/>
    <p:sldLayoutId id="2147483796" r:id="rId16"/>
    <p:sldLayoutId id="2147483795" r:id="rId17"/>
    <p:sldLayoutId id="2147483789" r:id="rId18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tmp"/><Relationship Id="rId5" Type="http://schemas.openxmlformats.org/officeDocument/2006/relationships/image" Target="../media/image14.tmp"/><Relationship Id="rId4" Type="http://schemas.openxmlformats.org/officeDocument/2006/relationships/image" Target="../media/image13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tmp"/><Relationship Id="rId4" Type="http://schemas.openxmlformats.org/officeDocument/2006/relationships/image" Target="../media/image17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tmp"/><Relationship Id="rId4" Type="http://schemas.openxmlformats.org/officeDocument/2006/relationships/image" Target="../media/image20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tmp"/><Relationship Id="rId4" Type="http://schemas.openxmlformats.org/officeDocument/2006/relationships/image" Target="../media/image23.tm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egil@arkitektbedriftene.no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88A7518-A3CA-C544-972A-FA36C54EB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Arkitektbedriftenes innspill til  Sammen 2020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1869E47-CE54-1A46-BD17-209D6A95A8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10.November 2021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F4C42D4-04A2-4E45-B0C8-D57527B2BA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Egil Skavang /Michelle S. Wright </a:t>
            </a:r>
          </a:p>
        </p:txBody>
      </p:sp>
      <p:pic>
        <p:nvPicPr>
          <p:cNvPr id="8" name="Picture Placeholder 7" descr="A low angle view of buildings&#10;&#10;Description automatically generated with low confidence">
            <a:extLst>
              <a:ext uri="{FF2B5EF4-FFF2-40B4-BE49-F238E27FC236}">
                <a16:creationId xmlns:a16="http://schemas.microsoft.com/office/drawing/2014/main" id="{2EE56C92-001D-4463-B36E-3DAD60C8FE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9" r="21369"/>
          <a:stretch>
            <a:fillRect/>
          </a:stretch>
        </p:blipFill>
        <p:spPr/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A87BA940-8DA0-614D-B922-34683CC8E4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5400000">
            <a:off x="15787688" y="1986406"/>
            <a:ext cx="4130675" cy="349251"/>
          </a:xfrm>
        </p:spPr>
        <p:txBody>
          <a:bodyPr/>
          <a:lstStyle/>
          <a:p>
            <a:r>
              <a:rPr lang="nb-NO" dirty="0"/>
              <a:t>Foto: MDH Arkitekter  Prosjekt: Moholt 5050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5957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icture containing ceiling, platform&#10;&#10;Description automatically generated">
            <a:extLst>
              <a:ext uri="{FF2B5EF4-FFF2-40B4-BE49-F238E27FC236}">
                <a16:creationId xmlns:a16="http://schemas.microsoft.com/office/drawing/2014/main" id="{728F5C8C-6637-4678-A817-C83FCCB571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6" b="5846"/>
          <a:stretch>
            <a:fillRect/>
          </a:stretch>
        </p:blipFill>
        <p:spPr/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B3AAEA-8692-644A-9345-791E1342E1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35076" y="2160696"/>
            <a:ext cx="7391400" cy="824347"/>
          </a:xfrm>
        </p:spPr>
        <p:txBody>
          <a:bodyPr/>
          <a:lstStyle/>
          <a:p>
            <a:r>
              <a:rPr lang="nb-NO" dirty="0"/>
              <a:t>1. Samarbeid og innovasjon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A9C155E-67BA-D745-A333-7FE2A5FE00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35075" y="3319933"/>
            <a:ext cx="7908925" cy="758254"/>
          </a:xfrm>
        </p:spPr>
        <p:txBody>
          <a:bodyPr/>
          <a:lstStyle/>
          <a:p>
            <a:r>
              <a:rPr lang="nb-NO" dirty="0"/>
              <a:t>2. www.arkitekurskaperverdi.no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F5860B3-45A3-3944-B5C0-0B12BB7C9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8374" y="5996265"/>
            <a:ext cx="7391400" cy="824349"/>
          </a:xfrm>
        </p:spPr>
        <p:txBody>
          <a:bodyPr/>
          <a:lstStyle/>
          <a:p>
            <a:r>
              <a:rPr lang="nb-NO" dirty="0"/>
              <a:t>3. Risikodeling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13083819-5A20-624C-8E7D-888135F2FE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8374" y="7155504"/>
            <a:ext cx="7391400" cy="824349"/>
          </a:xfrm>
        </p:spPr>
        <p:txBody>
          <a:bodyPr/>
          <a:lstStyle/>
          <a:p>
            <a:r>
              <a:rPr lang="nb-NO" dirty="0"/>
              <a:t>4. Design for bærekraft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AB8D738B-A8CB-C544-B978-FF36630695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b="0" i="0" dirty="0">
                <a:solidFill>
                  <a:srgbClr val="7F7F7F"/>
                </a:solidFill>
                <a:effectLst/>
                <a:latin typeface="Roboto Condensed" panose="02000000000000000000" pitchFamily="2" charset="0"/>
              </a:rPr>
              <a:t>Foto: Ivan </a:t>
            </a:r>
            <a:r>
              <a:rPr lang="nb-NO" b="0" i="0" dirty="0" err="1">
                <a:solidFill>
                  <a:srgbClr val="7F7F7F"/>
                </a:solidFill>
                <a:effectLst/>
                <a:latin typeface="Roboto Condensed" panose="02000000000000000000" pitchFamily="2" charset="0"/>
              </a:rPr>
              <a:t>Brodey</a:t>
            </a:r>
            <a:r>
              <a:rPr lang="nb-NO" b="0" i="0" dirty="0">
                <a:solidFill>
                  <a:srgbClr val="7F7F7F"/>
                </a:solidFill>
                <a:effectLst/>
                <a:latin typeface="Roboto Condensed" panose="02000000000000000000" pitchFamily="2" charset="0"/>
              </a:rPr>
              <a:t>  / Færder VGS</a:t>
            </a:r>
            <a:endParaRPr lang="nb-NO" dirty="0"/>
          </a:p>
        </p:txBody>
      </p: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01450211-1038-4832-9549-C1AA1BC11540}"/>
              </a:ext>
            </a:extLst>
          </p:cNvPr>
          <p:cNvSpPr txBox="1">
            <a:spLocks/>
          </p:cNvSpPr>
          <p:nvPr/>
        </p:nvSpPr>
        <p:spPr>
          <a:xfrm>
            <a:off x="769435" y="1103708"/>
            <a:ext cx="7391400" cy="824347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4200" b="1" i="0" kern="1200">
                <a:solidFill>
                  <a:schemeClr val="bg1"/>
                </a:solidFill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4800" dirty="0"/>
              <a:t>Oppsummert</a:t>
            </a:r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A1D67690-A4F8-4304-9F5E-541C9194105B}"/>
              </a:ext>
            </a:extLst>
          </p:cNvPr>
          <p:cNvSpPr txBox="1">
            <a:spLocks/>
          </p:cNvSpPr>
          <p:nvPr/>
        </p:nvSpPr>
        <p:spPr>
          <a:xfrm>
            <a:off x="750849" y="4927499"/>
            <a:ext cx="7391400" cy="824347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4200" b="1" i="0" kern="1200">
                <a:solidFill>
                  <a:schemeClr val="bg1"/>
                </a:solidFill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4800" dirty="0"/>
              <a:t>Fokus fremover</a:t>
            </a:r>
          </a:p>
        </p:txBody>
      </p:sp>
    </p:spTree>
    <p:extLst>
      <p:ext uri="{BB962C8B-B14F-4D97-AF65-F5344CB8AC3E}">
        <p14:creationId xmlns:p14="http://schemas.microsoft.com/office/powerpoint/2010/main" val="238061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E38B94D6-80D9-4FCE-BE81-A8BFA655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374" y="6819900"/>
            <a:ext cx="11201400" cy="19386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7200" dirty="0">
                <a:solidFill>
                  <a:schemeClr val="tx1"/>
                </a:solidFill>
                <a:latin typeface="+mj-lt"/>
              </a:rPr>
              <a:t>1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7200" dirty="0" err="1">
                <a:solidFill>
                  <a:schemeClr val="tx1"/>
                </a:solidFill>
                <a:latin typeface="+mj-lt"/>
              </a:rPr>
              <a:t>Samarbeid</a:t>
            </a:r>
            <a:r>
              <a:rPr lang="en-US" sz="7200" dirty="0">
                <a:solidFill>
                  <a:schemeClr val="tx1"/>
                </a:solidFill>
                <a:latin typeface="+mj-lt"/>
              </a:rPr>
              <a:t> og </a:t>
            </a:r>
            <a:r>
              <a:rPr lang="en-US" sz="7200" dirty="0" err="1">
                <a:solidFill>
                  <a:schemeClr val="tx1"/>
                </a:solidFill>
                <a:latin typeface="+mj-lt"/>
              </a:rPr>
              <a:t>Innovasjon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B8A9F18-F831-2E4B-89E4-B649B79C45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" y="9944100"/>
            <a:ext cx="2667000" cy="661233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</a:pPr>
            <a:r>
              <a:rPr lang="en-US" sz="1100" b="0" i="0" kern="12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Foto: Ivan Brodey / Longva arkitekter</a:t>
            </a:r>
            <a:endParaRPr lang="en-US" sz="11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759C37FE-C7CB-4EDD-92FE-F5D593998F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02"/>
          <a:stretch/>
        </p:blipFill>
        <p:spPr>
          <a:xfrm>
            <a:off x="-152696" y="0"/>
            <a:ext cx="2819697" cy="3524218"/>
          </a:xfrm>
          <a:prstGeom prst="rect">
            <a:avLst/>
          </a:prstGeom>
        </p:spPr>
      </p:pic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6C2ABDA3-B592-416C-AC15-DE03B2494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96" y="5996913"/>
            <a:ext cx="7010696" cy="4267412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7DBCAEE3-3E87-49D3-9016-7018D3FFF8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90" y="1089"/>
            <a:ext cx="7010696" cy="5768031"/>
          </a:xfrm>
          <a:prstGeom prst="rect">
            <a:avLst/>
          </a:prstGeom>
        </p:spPr>
      </p:pic>
      <p:pic>
        <p:nvPicPr>
          <p:cNvPr id="13" name="Picture 12" descr="A picture containing sky, transport&#10;&#10;Description automatically generated">
            <a:extLst>
              <a:ext uri="{FF2B5EF4-FFF2-40B4-BE49-F238E27FC236}">
                <a16:creationId xmlns:a16="http://schemas.microsoft.com/office/drawing/2014/main" id="{6F478DCC-0EE7-45C6-832C-3C715EB68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-24245"/>
            <a:ext cx="11201400" cy="660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46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E38B94D6-80D9-4FCE-BE81-A8BFA655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4201" y="6998407"/>
            <a:ext cx="11201400" cy="193865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7200" dirty="0">
                <a:solidFill>
                  <a:schemeClr val="tx1"/>
                </a:solidFill>
                <a:latin typeface="+mj-lt"/>
              </a:rPr>
              <a:t>www.arkitekturskaperverdi.no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B8A9F18-F831-2E4B-89E4-B649B79C45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" y="9944100"/>
            <a:ext cx="2667000" cy="661233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</a:pPr>
            <a:r>
              <a:rPr lang="en-US" sz="1100" b="0" i="0" kern="12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Foto: Ivan Brodey / Longva arkitekter</a:t>
            </a:r>
            <a:endParaRPr lang="en-US" sz="11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9" name="Picture 18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87B479E7-B621-4729-BB78-3FB4D651B1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" t="8651" r="14392"/>
          <a:stretch/>
        </p:blipFill>
        <p:spPr>
          <a:xfrm>
            <a:off x="6629401" y="-38100"/>
            <a:ext cx="11658599" cy="5905499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D659D184-78B8-442D-9EB4-95EBDC822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755" y="-38100"/>
            <a:ext cx="6735107" cy="5891463"/>
          </a:xfrm>
          <a:prstGeom prst="rect">
            <a:avLst/>
          </a:prstGeom>
        </p:spPr>
      </p:pic>
      <p:pic>
        <p:nvPicPr>
          <p:cNvPr id="22" name="Picture 21" descr="A person walking out of a store&#10;&#10;Description automatically generated with low confidence">
            <a:extLst>
              <a:ext uri="{FF2B5EF4-FFF2-40B4-BE49-F238E27FC236}">
                <a16:creationId xmlns:a16="http://schemas.microsoft.com/office/drawing/2014/main" id="{5149D531-AC40-4390-9A9B-813D812893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98"/>
          <a:stretch/>
        </p:blipFill>
        <p:spPr>
          <a:xfrm>
            <a:off x="-152400" y="6057901"/>
            <a:ext cx="6598754" cy="4229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0B5044-768D-4202-888D-C57FDA3BDABF}"/>
              </a:ext>
            </a:extLst>
          </p:cNvPr>
          <p:cNvSpPr txBox="1"/>
          <p:nvPr/>
        </p:nvSpPr>
        <p:spPr>
          <a:xfrm rot="5400000">
            <a:off x="15394270" y="2478368"/>
            <a:ext cx="52056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 b="0" i="0" dirty="0">
                <a:solidFill>
                  <a:srgbClr val="FFFFFF"/>
                </a:solidFill>
                <a:effectLst/>
                <a:latin typeface="Roboto Condensed" panose="02000000000000000000" pitchFamily="2" charset="0"/>
              </a:rPr>
              <a:t>Foto: Ivan </a:t>
            </a:r>
            <a:r>
              <a:rPr lang="nb-NO" sz="1200" b="0" i="0" dirty="0" err="1">
                <a:solidFill>
                  <a:srgbClr val="FFFFFF"/>
                </a:solidFill>
                <a:effectLst/>
                <a:latin typeface="Roboto Condensed" panose="02000000000000000000" pitchFamily="2" charset="0"/>
              </a:rPr>
              <a:t>Brodey</a:t>
            </a:r>
            <a:r>
              <a:rPr lang="nb-NO" sz="1200" b="0" i="0" dirty="0">
                <a:solidFill>
                  <a:srgbClr val="FFFFFF"/>
                </a:solidFill>
                <a:effectLst/>
                <a:latin typeface="Roboto Condensed" panose="02000000000000000000" pitchFamily="2" charset="0"/>
              </a:rPr>
              <a:t> / Longva arkitekter / Prosjekt: Smestad Gjenbruksstasjon</a:t>
            </a:r>
            <a:endParaRPr lang="nb-NO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022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E38B94D6-80D9-4FCE-BE81-A8BFA655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3931" y="6998407"/>
            <a:ext cx="9958209" cy="19386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Risikodeling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173E6D-9C76-4A43-81F0-2F0E83B662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7" r="4513" b="1"/>
          <a:stretch/>
        </p:blipFill>
        <p:spPr>
          <a:xfrm>
            <a:off x="-185856" y="-205567"/>
            <a:ext cx="7501056" cy="6744725"/>
          </a:xfrm>
          <a:prstGeom prst="rect">
            <a:avLst/>
          </a:prstGeom>
        </p:spPr>
      </p:pic>
      <p:pic>
        <p:nvPicPr>
          <p:cNvPr id="7" name="Picture 6" descr="A building with trees in front of it&#10;&#10;Description automatically generated with low confidence">
            <a:extLst>
              <a:ext uri="{FF2B5EF4-FFF2-40B4-BE49-F238E27FC236}">
                <a16:creationId xmlns:a16="http://schemas.microsoft.com/office/drawing/2014/main" id="{F822577A-7595-41B5-BA3C-C9F275B643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" r="-2" b="-2"/>
          <a:stretch/>
        </p:blipFill>
        <p:spPr>
          <a:xfrm>
            <a:off x="7462647" y="-24059"/>
            <a:ext cx="10825353" cy="6539159"/>
          </a:xfrm>
          <a:prstGeom prst="rect">
            <a:avLst/>
          </a:prstGeom>
        </p:spPr>
      </p:pic>
      <p:pic>
        <p:nvPicPr>
          <p:cNvPr id="9" name="Picture 8" descr="A person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1277987F-0F79-42FA-B158-9B27DBE0EF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9" b="19765"/>
          <a:stretch/>
        </p:blipFill>
        <p:spPr>
          <a:xfrm>
            <a:off x="-147756" y="6718662"/>
            <a:ext cx="7424856" cy="3578085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B8A9F18-F831-2E4B-89E4-B649B79C45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042" y="9944099"/>
            <a:ext cx="4022558" cy="342901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</a:pPr>
            <a:r>
              <a:rPr lang="nb-NO" sz="1200" b="0" i="0" dirty="0">
                <a:solidFill>
                  <a:srgbClr val="000000"/>
                </a:solidFill>
                <a:effectLst/>
                <a:latin typeface="Roboto Condensed" panose="02000000000000000000" pitchFamily="2" charset="0"/>
              </a:rPr>
              <a:t>Foto: Johnny V Nordskog Prosjekt: Mat og merkevarehuset</a:t>
            </a:r>
            <a:endParaRPr lang="en-US" sz="11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8CDAC80C-DA78-419E-A7AB-83BB460A4BAA}"/>
              </a:ext>
            </a:extLst>
          </p:cNvPr>
          <p:cNvSpPr txBox="1">
            <a:spLocks/>
          </p:cNvSpPr>
          <p:nvPr/>
        </p:nvSpPr>
        <p:spPr>
          <a:xfrm rot="5400000">
            <a:off x="15621000" y="2324100"/>
            <a:ext cx="39624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b="0" i="1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1000"/>
              </a:spcBef>
            </a:pPr>
            <a:r>
              <a:rPr lang="nb-NO" sz="1200" i="0" dirty="0">
                <a:solidFill>
                  <a:schemeClr val="tx1"/>
                </a:solidFill>
                <a:latin typeface="Roboto Condensed" panose="02000000000000000000" pitchFamily="2" charset="0"/>
              </a:rPr>
              <a:t>Foto: Agra AS Prosjekt Mills majonesfabrikk</a:t>
            </a:r>
            <a:endParaRPr lang="en-US" sz="11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8795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E38B94D6-80D9-4FCE-BE81-A8BFA655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3931" y="6998407"/>
            <a:ext cx="9958209" cy="19386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Design for bærekraft</a:t>
            </a:r>
          </a:p>
        </p:txBody>
      </p:sp>
      <p:pic>
        <p:nvPicPr>
          <p:cNvPr id="3" name="Picture 2" descr="A person playing a piano&#10;&#10;Description automatically generated with low confidence">
            <a:extLst>
              <a:ext uri="{FF2B5EF4-FFF2-40B4-BE49-F238E27FC236}">
                <a16:creationId xmlns:a16="http://schemas.microsoft.com/office/drawing/2014/main" id="{DDC97D89-0B31-4140-91FD-C3936978A2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6" r="27692"/>
          <a:stretch/>
        </p:blipFill>
        <p:spPr>
          <a:xfrm>
            <a:off x="-76200" y="-68533"/>
            <a:ext cx="7348656" cy="6607692"/>
          </a:xfrm>
          <a:prstGeom prst="rect">
            <a:avLst/>
          </a:prstGeom>
        </p:spPr>
      </p:pic>
      <p:pic>
        <p:nvPicPr>
          <p:cNvPr id="7" name="Picture 6" descr="A picture containing text, indoor, appliance&#10;&#10;Description automatically generated">
            <a:extLst>
              <a:ext uri="{FF2B5EF4-FFF2-40B4-BE49-F238E27FC236}">
                <a16:creationId xmlns:a16="http://schemas.microsoft.com/office/drawing/2014/main" id="{1940AD64-23B6-49BB-9167-9785843C30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82" b="1"/>
          <a:stretch/>
        </p:blipFill>
        <p:spPr>
          <a:xfrm>
            <a:off x="7458075" y="-1"/>
            <a:ext cx="10825353" cy="6539159"/>
          </a:xfrm>
          <a:prstGeom prst="rect">
            <a:avLst/>
          </a:prstGeom>
        </p:spPr>
      </p:pic>
      <p:pic>
        <p:nvPicPr>
          <p:cNvPr id="9" name="Picture 8" descr="A picture containing person, table, indoor&#10;&#10;Description automatically generated">
            <a:extLst>
              <a:ext uri="{FF2B5EF4-FFF2-40B4-BE49-F238E27FC236}">
                <a16:creationId xmlns:a16="http://schemas.microsoft.com/office/drawing/2014/main" id="{02945897-0693-4CB6-911F-FE8B52B6F8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" r="2353"/>
          <a:stretch/>
        </p:blipFill>
        <p:spPr>
          <a:xfrm>
            <a:off x="-228600" y="6708915"/>
            <a:ext cx="7501056" cy="36905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54E9E4-3BD3-44BF-8D45-3B0BDF72B6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5400000">
            <a:off x="6019174" y="5859333"/>
            <a:ext cx="2095501" cy="250825"/>
          </a:xfrm>
        </p:spPr>
        <p:txBody>
          <a:bodyPr/>
          <a:lstStyle/>
          <a:p>
            <a:r>
              <a:rPr lang="nb-NO" sz="1400" i="0" dirty="0">
                <a:solidFill>
                  <a:schemeClr val="tx2">
                    <a:lumMod val="50000"/>
                  </a:schemeClr>
                </a:solidFill>
              </a:rPr>
              <a:t>Foto: NTNU /AHO</a:t>
            </a:r>
          </a:p>
        </p:txBody>
      </p:sp>
    </p:spTree>
    <p:extLst>
      <p:ext uri="{BB962C8B-B14F-4D97-AF65-F5344CB8AC3E}">
        <p14:creationId xmlns:p14="http://schemas.microsoft.com/office/powerpoint/2010/main" val="3775921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CE2A08-4707-A34F-A90B-03502549F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944" y="571500"/>
            <a:ext cx="16092056" cy="1007795"/>
          </a:xfrm>
        </p:spPr>
        <p:txBody>
          <a:bodyPr/>
          <a:lstStyle/>
          <a:p>
            <a:r>
              <a:rPr lang="nb-NO" dirty="0"/>
              <a:t>Arkitektbedriftene i Norge: Aktiv pådriver for flere bærekrafts-muligheter i </a:t>
            </a:r>
            <a:r>
              <a:rPr lang="nb-NO" dirty="0" err="1"/>
              <a:t>byggebransjen</a:t>
            </a:r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277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6CBA2E-D283-7A41-8992-8D8E4B8EC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Takk!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57247D6-B761-F240-98B9-82FDB381D3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91600" y="4762500"/>
            <a:ext cx="7924800" cy="533400"/>
          </a:xfrm>
        </p:spPr>
        <p:txBody>
          <a:bodyPr/>
          <a:lstStyle/>
          <a:p>
            <a:r>
              <a:rPr lang="nb-NO" b="1" dirty="0"/>
              <a:t>Arkitektbedriftene i Norge finner du her: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F65F922-883C-ED41-BE10-50753F8D00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91600" y="1742216"/>
            <a:ext cx="8382000" cy="371476"/>
          </a:xfrm>
        </p:spPr>
        <p:txBody>
          <a:bodyPr/>
          <a:lstStyle/>
          <a:p>
            <a:r>
              <a:rPr lang="nb-NO" dirty="0"/>
              <a:t>Egil Skavang (</a:t>
            </a:r>
            <a:r>
              <a:rPr lang="nb-NO" dirty="0" err="1"/>
              <a:t>Adm.dir</a:t>
            </a:r>
            <a:r>
              <a:rPr lang="nb-NO" dirty="0"/>
              <a:t>)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01FE32B2-B22F-704F-8D18-DF45926647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86284" y="2197084"/>
            <a:ext cx="8382000" cy="371476"/>
          </a:xfrm>
        </p:spPr>
        <p:txBody>
          <a:bodyPr/>
          <a:lstStyle/>
          <a:p>
            <a:r>
              <a:rPr lang="nb-NO" u="sng" dirty="0">
                <a:hlinkClick r:id="rId3"/>
              </a:rPr>
              <a:t>egil@arkitektbedriftene.no</a:t>
            </a:r>
            <a:r>
              <a:rPr lang="nb-NO" u="sng" dirty="0"/>
              <a:t>  </a:t>
            </a:r>
          </a:p>
          <a:p>
            <a:r>
              <a:rPr lang="nb-NO" dirty="0"/>
              <a:t>Michelle S. Wright (Styreleder)</a:t>
            </a:r>
          </a:p>
          <a:p>
            <a:r>
              <a:rPr lang="nb-NO" u="sng" dirty="0"/>
              <a:t>Michelle.s.wright@norconsult.com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672966C5-5C4E-7845-A7D0-9D922BF5CA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79196" y="3626022"/>
            <a:ext cx="8382000" cy="371476"/>
          </a:xfrm>
        </p:spPr>
        <p:txBody>
          <a:bodyPr/>
          <a:lstStyle/>
          <a:p>
            <a:r>
              <a:rPr lang="nb-NO" dirty="0" err="1"/>
              <a:t>Tlf</a:t>
            </a:r>
            <a:r>
              <a:rPr lang="nb-NO" dirty="0"/>
              <a:t> 92 43 74 29</a:t>
            </a:r>
          </a:p>
          <a:p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82CF248C-2B85-D442-9E2C-93591C4800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91600" y="5286891"/>
            <a:ext cx="7924800" cy="1456809"/>
          </a:xfrm>
        </p:spPr>
        <p:txBody>
          <a:bodyPr/>
          <a:lstStyle/>
          <a:p>
            <a:r>
              <a:rPr lang="nb-NO" dirty="0"/>
              <a:t>facebook.com/arkitektbedriftene</a:t>
            </a:r>
          </a:p>
          <a:p>
            <a:r>
              <a:rPr lang="nb-NO" dirty="0"/>
              <a:t>Twitter.com/arkitektbedrift</a:t>
            </a:r>
          </a:p>
          <a:p>
            <a:r>
              <a:rPr lang="nb-NO" dirty="0"/>
              <a:t>Linkedin.com/</a:t>
            </a:r>
            <a:r>
              <a:rPr lang="nb-NO" dirty="0" err="1"/>
              <a:t>company</a:t>
            </a:r>
            <a:r>
              <a:rPr lang="nb-NO" dirty="0"/>
              <a:t>/arkitektbedriftene-i-</a:t>
            </a:r>
            <a:r>
              <a:rPr lang="nb-NO" dirty="0" err="1"/>
              <a:t>norge</a:t>
            </a:r>
            <a:endParaRPr lang="nb-NO" dirty="0"/>
          </a:p>
          <a:p>
            <a:endParaRPr lang="nb-NO" dirty="0"/>
          </a:p>
          <a:p>
            <a:r>
              <a:rPr lang="nb-NO" dirty="0"/>
              <a:t>Essendropsgate 3</a:t>
            </a:r>
          </a:p>
          <a:p>
            <a:r>
              <a:rPr lang="nb-NO" dirty="0"/>
              <a:t>0368 Oslo</a:t>
            </a:r>
          </a:p>
          <a:p>
            <a:r>
              <a:rPr lang="nb-NO" dirty="0"/>
              <a:t>2293 15 00</a:t>
            </a:r>
          </a:p>
          <a:p>
            <a:r>
              <a:rPr lang="nb-NO" dirty="0"/>
              <a:t>post@arkitektbedriftene.no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85522543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TEAM SLIDES">
  <a:themeElements>
    <a:clrScheme name="Arkitektbedriftene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0F8999"/>
      </a:accent1>
      <a:accent2>
        <a:srgbClr val="3EA090"/>
      </a:accent2>
      <a:accent3>
        <a:srgbClr val="2E7641"/>
      </a:accent3>
      <a:accent4>
        <a:srgbClr val="D6751D"/>
      </a:accent4>
      <a:accent5>
        <a:srgbClr val="E3B320"/>
      </a:accent5>
      <a:accent6>
        <a:srgbClr val="FFFFFF"/>
      </a:accent6>
      <a:hlink>
        <a:srgbClr val="FFFFFF"/>
      </a:hlink>
      <a:folHlink>
        <a:srgbClr val="FFFFFF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0000">
            <a:alpha val="88000"/>
          </a:srgbClr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dirty="0">
            <a:solidFill>
              <a:schemeClr val="tx1"/>
            </a:solidFill>
          </a:defRPr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79F0F0899FEB2428E2EFBD3C59DE85E" ma:contentTypeVersion="12" ma:contentTypeDescription="Opprett et nytt dokument." ma:contentTypeScope="" ma:versionID="3716eecf023bb5b3d1928e6f4de17c4c">
  <xsd:schema xmlns:xsd="http://www.w3.org/2001/XMLSchema" xmlns:xs="http://www.w3.org/2001/XMLSchema" xmlns:p="http://schemas.microsoft.com/office/2006/metadata/properties" xmlns:ns2="2df2c5f7-94a2-4e10-8a26-b52b784ab168" xmlns:ns3="4b333767-ee9b-4500-a30f-849fdfd3ee1a" targetNamespace="http://schemas.microsoft.com/office/2006/metadata/properties" ma:root="true" ma:fieldsID="c08df0b2b0b6db9c45dd5e9cf5098d8c" ns2:_="" ns3:_="">
    <xsd:import namespace="2df2c5f7-94a2-4e10-8a26-b52b784ab168"/>
    <xsd:import namespace="4b333767-ee9b-4500-a30f-849fdfd3ee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f2c5f7-94a2-4e10-8a26-b52b784ab1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333767-ee9b-4500-a30f-849fdfd3ee1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2414803-7D9A-49F1-8AB8-57858CE5C0D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F9BAD47-1501-4508-A19D-A29243EAFF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f2c5f7-94a2-4e10-8a26-b52b784ab168"/>
    <ds:schemaRef ds:uri="4b333767-ee9b-4500-a30f-849fdfd3ee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4C0389A-1516-4F14-8267-E4BC9AB322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197</TotalTime>
  <Words>250</Words>
  <Application>Microsoft Office PowerPoint</Application>
  <PresentationFormat>Egendefinert</PresentationFormat>
  <Paragraphs>61</Paragraphs>
  <Slides>8</Slides>
  <Notes>8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5" baseType="lpstr">
      <vt:lpstr>Arial</vt:lpstr>
      <vt:lpstr>Calibri</vt:lpstr>
      <vt:lpstr>Franklin Gothic Book</vt:lpstr>
      <vt:lpstr>Franklin Gothic Demi</vt:lpstr>
      <vt:lpstr>Roboto</vt:lpstr>
      <vt:lpstr>Roboto Condensed</vt:lpstr>
      <vt:lpstr>TEAM SLIDES</vt:lpstr>
      <vt:lpstr>Arkitektbedriftenes innspill til  Sammen 2020</vt:lpstr>
      <vt:lpstr>PowerPoint-presentasjon</vt:lpstr>
      <vt:lpstr>1. Samarbeid og Innovasjon</vt:lpstr>
      <vt:lpstr>2. www.arkitekturskaperverdi.no</vt:lpstr>
      <vt:lpstr>3. Risikodeling</vt:lpstr>
      <vt:lpstr>4. Design for bærekraft</vt:lpstr>
      <vt:lpstr>Arkitektbedriftene i Norge: Aktiv pådriver for flere bærekrafts-muligheter i byggebransjen.</vt:lpstr>
      <vt:lpstr>Takk!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Палотенце</dc:creator>
  <cp:lastModifiedBy>Lene Eikefjord</cp:lastModifiedBy>
  <cp:revision>1160</cp:revision>
  <dcterms:created xsi:type="dcterms:W3CDTF">2015-01-20T11:47:48Z</dcterms:created>
  <dcterms:modified xsi:type="dcterms:W3CDTF">2021-11-09T07:27:30Z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0x010100B79F0F0899FEB2428E2EFBD3C59DE85E</vt:lpwstr>
  </property>
</Properties>
</file>