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5.xml" ContentType="application/vnd.openxmlformats-officedocument.presentationml.tags+xml"/>
  <Override PartName="/ppt/notesSlides/notesSlide1.xml" ContentType="application/vnd.openxmlformats-officedocument.presentationml.notesSlide+xml"/>
  <Override PartName="/ppt/tags/tag12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11"/>
  </p:notesMasterIdLst>
  <p:handoutMasterIdLst>
    <p:handoutMasterId r:id="rId12"/>
  </p:handoutMasterIdLst>
  <p:sldIdLst>
    <p:sldId id="288" r:id="rId6"/>
    <p:sldId id="2134804167" r:id="rId7"/>
    <p:sldId id="2147376714" r:id="rId8"/>
    <p:sldId id="2147376712" r:id="rId9"/>
    <p:sldId id="2147376735"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Sweco Sans" panose="020B0604020202020204" charset="0"/>
      <p:regular r:id="rId17"/>
      <p:bold r:id="rId18"/>
      <p:italic r:id="rId19"/>
      <p:boldItalic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F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81A63-D14C-413D-BA93-93F9B1AB1C67}" v="41" dt="2021-11-03T14:10:20.884"/>
    <p1510:client id="{DD271DB0-227A-4D2B-922B-83922E44D1B1}" v="3276" dt="2021-11-03T15:14:32.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8" autoAdjust="0"/>
    <p:restoredTop sz="39453" autoAdjust="0"/>
  </p:normalViewPr>
  <p:slideViewPr>
    <p:cSldViewPr snapToGrid="0" showGuides="1">
      <p:cViewPr varScale="1">
        <p:scale>
          <a:sx n="45" d="100"/>
          <a:sy n="45" d="100"/>
        </p:scale>
        <p:origin x="2586"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26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ABAD2-B9A1-4808-8B09-4A1041DCFD13}" type="doc">
      <dgm:prSet loTypeId="urn:microsoft.com/office/officeart/2005/8/layout/vList5" loCatId="list" qsTypeId="urn:microsoft.com/office/officeart/2005/8/quickstyle/simple1" qsCatId="simple" csTypeId="urn:microsoft.com/office/officeart/2005/8/colors/colorful1" csCatId="colorful" phldr="1"/>
      <dgm:spPr/>
    </dgm:pt>
    <dgm:pt modelId="{957BFE27-41BC-4761-A71A-7929361AED67}">
      <dgm:prSet phldrT="[Tekst]" custT="1"/>
      <dgm:spPr>
        <a:xfrm>
          <a:off x="3273801" y="2487"/>
          <a:ext cx="3683027" cy="1196357"/>
        </a:xfrm>
        <a:prstGeom prst="roundRect">
          <a:avLst/>
        </a:prstGeom>
        <a:solidFill>
          <a:srgbClr val="8593A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nb-NO" sz="2000" dirty="0">
              <a:solidFill>
                <a:srgbClr val="FFFFFF"/>
              </a:solidFill>
              <a:latin typeface="Sweco Sans"/>
              <a:ea typeface="+mn-ea"/>
              <a:cs typeface="+mn-cs"/>
            </a:rPr>
            <a:t>Klimagassutslipp og klimatilpasning</a:t>
          </a:r>
        </a:p>
      </dgm:t>
    </dgm:pt>
    <dgm:pt modelId="{91AC92F7-0EC1-4426-A79B-A57A762576EA}" type="parTrans" cxnId="{5923E339-B005-45E2-B7E4-64F01D8420AA}">
      <dgm:prSet/>
      <dgm:spPr/>
      <dgm:t>
        <a:bodyPr/>
        <a:lstStyle/>
        <a:p>
          <a:endParaRPr lang="nb-NO" sz="1600"/>
        </a:p>
      </dgm:t>
    </dgm:pt>
    <dgm:pt modelId="{E367C64C-725C-4190-A699-2D277EEE4FF7}" type="sibTrans" cxnId="{5923E339-B005-45E2-B7E4-64F01D8420AA}">
      <dgm:prSet/>
      <dgm:spPr/>
      <dgm:t>
        <a:bodyPr/>
        <a:lstStyle/>
        <a:p>
          <a:endParaRPr lang="nb-NO" sz="1600"/>
        </a:p>
      </dgm:t>
    </dgm:pt>
    <dgm:pt modelId="{AB1A0FD7-7582-4169-BC21-8866B9449F50}">
      <dgm:prSet phldrT="[Tekst]" custT="1"/>
      <dgm:spPr>
        <a:xfrm>
          <a:off x="3273801" y="1258662"/>
          <a:ext cx="3683027" cy="1196357"/>
        </a:xfrm>
        <a:prstGeom prst="roundRect">
          <a:avLst/>
        </a:prstGeom>
        <a:solidFill>
          <a:srgbClr val="B484A2">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nb-NO" sz="2000" dirty="0">
              <a:solidFill>
                <a:srgbClr val="FFFFFF"/>
              </a:solidFill>
              <a:latin typeface="Sweco Sans"/>
              <a:ea typeface="+mn-ea"/>
              <a:cs typeface="+mn-cs"/>
            </a:rPr>
            <a:t>Natur og biologisk mangfold</a:t>
          </a:r>
        </a:p>
      </dgm:t>
    </dgm:pt>
    <dgm:pt modelId="{B4342270-1955-4C11-9D8D-4AB6E5D0E1B3}" type="parTrans" cxnId="{DF7399B2-7567-48C9-9BFA-8235CF79E8CB}">
      <dgm:prSet/>
      <dgm:spPr/>
      <dgm:t>
        <a:bodyPr/>
        <a:lstStyle/>
        <a:p>
          <a:endParaRPr lang="nb-NO" sz="1600"/>
        </a:p>
      </dgm:t>
    </dgm:pt>
    <dgm:pt modelId="{F62F57DE-8207-4E3C-AEDF-E32C3D85D5ED}" type="sibTrans" cxnId="{DF7399B2-7567-48C9-9BFA-8235CF79E8CB}">
      <dgm:prSet/>
      <dgm:spPr/>
      <dgm:t>
        <a:bodyPr/>
        <a:lstStyle/>
        <a:p>
          <a:endParaRPr lang="nb-NO" sz="1600"/>
        </a:p>
      </dgm:t>
    </dgm:pt>
    <dgm:pt modelId="{9BB1505D-B484-44A6-843A-9BC22C74BC37}">
      <dgm:prSet phldrT="[Tekst]" custT="1"/>
      <dgm:spPr>
        <a:xfrm>
          <a:off x="3273801" y="2514837"/>
          <a:ext cx="3683027" cy="1196357"/>
        </a:xfrm>
        <a:prstGeom prst="roundRect">
          <a:avLst/>
        </a:prstGeom>
        <a:solidFill>
          <a:srgbClr val="3F3F42">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nb-NO" sz="2000" dirty="0">
              <a:solidFill>
                <a:srgbClr val="FFFFFF"/>
              </a:solidFill>
              <a:latin typeface="Sweco Sans"/>
              <a:ea typeface="+mn-ea"/>
              <a:cs typeface="+mn-cs"/>
            </a:rPr>
            <a:t>Materialforbruk og </a:t>
          </a:r>
          <a:br>
            <a:rPr lang="nb-NO" sz="2000" dirty="0">
              <a:solidFill>
                <a:srgbClr val="FFFFFF"/>
              </a:solidFill>
              <a:latin typeface="Sweco Sans"/>
              <a:ea typeface="+mn-ea"/>
              <a:cs typeface="+mn-cs"/>
            </a:rPr>
          </a:br>
          <a:r>
            <a:rPr lang="nb-NO" sz="2000" dirty="0" err="1">
              <a:solidFill>
                <a:srgbClr val="FFFFFF"/>
              </a:solidFill>
              <a:latin typeface="Sweco Sans"/>
              <a:ea typeface="+mn-ea"/>
              <a:cs typeface="+mn-cs"/>
            </a:rPr>
            <a:t>sirkularitet</a:t>
          </a:r>
          <a:endParaRPr lang="nb-NO" sz="2000" dirty="0">
            <a:solidFill>
              <a:srgbClr val="FFFFFF"/>
            </a:solidFill>
            <a:latin typeface="Sweco Sans"/>
            <a:ea typeface="+mn-ea"/>
            <a:cs typeface="+mn-cs"/>
          </a:endParaRPr>
        </a:p>
      </dgm:t>
    </dgm:pt>
    <dgm:pt modelId="{585B9AE5-FB9D-444E-BD95-A8631BC36CC0}" type="parTrans" cxnId="{7351F6CC-0AC7-4A89-9752-8D7984FC924E}">
      <dgm:prSet/>
      <dgm:spPr/>
      <dgm:t>
        <a:bodyPr/>
        <a:lstStyle/>
        <a:p>
          <a:endParaRPr lang="nb-NO" sz="1600"/>
        </a:p>
      </dgm:t>
    </dgm:pt>
    <dgm:pt modelId="{5D4D21B3-C52D-4FAE-988A-E119242235FB}" type="sibTrans" cxnId="{7351F6CC-0AC7-4A89-9752-8D7984FC924E}">
      <dgm:prSet/>
      <dgm:spPr/>
      <dgm:t>
        <a:bodyPr/>
        <a:lstStyle/>
        <a:p>
          <a:endParaRPr lang="nb-NO" sz="1600"/>
        </a:p>
      </dgm:t>
    </dgm:pt>
    <dgm:pt modelId="{6BFDB871-2121-43F9-BBA8-7062E7A60548}">
      <dgm:prSet phldrT="[Tekst]" custT="1"/>
      <dgm:spPr>
        <a:xfrm>
          <a:off x="3273801" y="3771012"/>
          <a:ext cx="3683027" cy="1196357"/>
        </a:xfrm>
        <a:prstGeom prst="roundRect">
          <a:avLst/>
        </a:prstGeom>
        <a:solidFill>
          <a:srgbClr val="DEC55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nb-NO" sz="2000" dirty="0">
              <a:solidFill>
                <a:srgbClr val="FFFFFF"/>
              </a:solidFill>
              <a:latin typeface="Sweco Sans"/>
              <a:ea typeface="+mn-ea"/>
              <a:cs typeface="+mn-cs"/>
            </a:rPr>
            <a:t>Løsninger hvor det er godt å være menneske</a:t>
          </a:r>
        </a:p>
      </dgm:t>
    </dgm:pt>
    <dgm:pt modelId="{9D55E243-FD26-467A-89DD-FA82AD71CEF4}" type="parTrans" cxnId="{D748DF8D-9FF5-47D5-8F24-906501CBDDD1}">
      <dgm:prSet/>
      <dgm:spPr/>
      <dgm:t>
        <a:bodyPr/>
        <a:lstStyle/>
        <a:p>
          <a:endParaRPr lang="nb-NO" sz="1600"/>
        </a:p>
      </dgm:t>
    </dgm:pt>
    <dgm:pt modelId="{437F85CC-B102-4CD6-98BF-CA11ECE0B95C}" type="sibTrans" cxnId="{D748DF8D-9FF5-47D5-8F24-906501CBDDD1}">
      <dgm:prSet/>
      <dgm:spPr/>
      <dgm:t>
        <a:bodyPr/>
        <a:lstStyle/>
        <a:p>
          <a:endParaRPr lang="nb-NO" sz="1600"/>
        </a:p>
      </dgm:t>
    </dgm:pt>
    <dgm:pt modelId="{2A059CB7-40A8-4166-B31D-3B9608EDDEA6}" type="pres">
      <dgm:prSet presAssocID="{658ABAD2-B9A1-4808-8B09-4A1041DCFD13}" presName="Name0" presStyleCnt="0">
        <dgm:presLayoutVars>
          <dgm:dir/>
          <dgm:animLvl val="lvl"/>
          <dgm:resizeHandles val="exact"/>
        </dgm:presLayoutVars>
      </dgm:prSet>
      <dgm:spPr/>
    </dgm:pt>
    <dgm:pt modelId="{9E0FD6B0-042D-4852-91A3-656B1F88E2EB}" type="pres">
      <dgm:prSet presAssocID="{957BFE27-41BC-4761-A71A-7929361AED67}" presName="linNode" presStyleCnt="0"/>
      <dgm:spPr/>
    </dgm:pt>
    <dgm:pt modelId="{6B3452C7-DFF9-4E71-BAAE-E65B4D817D7B}" type="pres">
      <dgm:prSet presAssocID="{957BFE27-41BC-4761-A71A-7929361AED67}" presName="parentText" presStyleLbl="node1" presStyleIdx="0" presStyleCnt="4">
        <dgm:presLayoutVars>
          <dgm:chMax val="1"/>
          <dgm:bulletEnabled val="1"/>
        </dgm:presLayoutVars>
      </dgm:prSet>
      <dgm:spPr/>
    </dgm:pt>
    <dgm:pt modelId="{727B7387-34E3-4450-A9A3-FF506336A7B7}" type="pres">
      <dgm:prSet presAssocID="{E367C64C-725C-4190-A699-2D277EEE4FF7}" presName="sp" presStyleCnt="0"/>
      <dgm:spPr/>
    </dgm:pt>
    <dgm:pt modelId="{1EADFEEB-EB7D-46DC-A392-7C34AFC629C5}" type="pres">
      <dgm:prSet presAssocID="{AB1A0FD7-7582-4169-BC21-8866B9449F50}" presName="linNode" presStyleCnt="0"/>
      <dgm:spPr/>
    </dgm:pt>
    <dgm:pt modelId="{F3E82B2B-9EF1-47C4-88DE-3F629F1F98C5}" type="pres">
      <dgm:prSet presAssocID="{AB1A0FD7-7582-4169-BC21-8866B9449F50}" presName="parentText" presStyleLbl="node1" presStyleIdx="1" presStyleCnt="4">
        <dgm:presLayoutVars>
          <dgm:chMax val="1"/>
          <dgm:bulletEnabled val="1"/>
        </dgm:presLayoutVars>
      </dgm:prSet>
      <dgm:spPr/>
    </dgm:pt>
    <dgm:pt modelId="{5ACBDBF2-7629-45E5-9E2D-23CC95208CCB}" type="pres">
      <dgm:prSet presAssocID="{F62F57DE-8207-4E3C-AEDF-E32C3D85D5ED}" presName="sp" presStyleCnt="0"/>
      <dgm:spPr/>
    </dgm:pt>
    <dgm:pt modelId="{67E2AB1D-2FE4-4764-A896-87ACCCA78339}" type="pres">
      <dgm:prSet presAssocID="{9BB1505D-B484-44A6-843A-9BC22C74BC37}" presName="linNode" presStyleCnt="0"/>
      <dgm:spPr/>
    </dgm:pt>
    <dgm:pt modelId="{9750A039-0B25-4064-A576-9A28243467EA}" type="pres">
      <dgm:prSet presAssocID="{9BB1505D-B484-44A6-843A-9BC22C74BC37}" presName="parentText" presStyleLbl="node1" presStyleIdx="2" presStyleCnt="4">
        <dgm:presLayoutVars>
          <dgm:chMax val="1"/>
          <dgm:bulletEnabled val="1"/>
        </dgm:presLayoutVars>
      </dgm:prSet>
      <dgm:spPr/>
    </dgm:pt>
    <dgm:pt modelId="{F21550BC-4604-4BD1-8F2E-F2E6DADD9033}" type="pres">
      <dgm:prSet presAssocID="{5D4D21B3-C52D-4FAE-988A-E119242235FB}" presName="sp" presStyleCnt="0"/>
      <dgm:spPr/>
    </dgm:pt>
    <dgm:pt modelId="{11AEB04C-FBE5-444F-A160-A61E9F9A5812}" type="pres">
      <dgm:prSet presAssocID="{6BFDB871-2121-43F9-BBA8-7062E7A60548}" presName="linNode" presStyleCnt="0"/>
      <dgm:spPr/>
    </dgm:pt>
    <dgm:pt modelId="{0AAA02E9-93E8-40F8-9BF4-CFA8E97FE17F}" type="pres">
      <dgm:prSet presAssocID="{6BFDB871-2121-43F9-BBA8-7062E7A60548}" presName="parentText" presStyleLbl="node1" presStyleIdx="3" presStyleCnt="4">
        <dgm:presLayoutVars>
          <dgm:chMax val="1"/>
          <dgm:bulletEnabled val="1"/>
        </dgm:presLayoutVars>
      </dgm:prSet>
      <dgm:spPr/>
    </dgm:pt>
  </dgm:ptLst>
  <dgm:cxnLst>
    <dgm:cxn modelId="{5923E339-B005-45E2-B7E4-64F01D8420AA}" srcId="{658ABAD2-B9A1-4808-8B09-4A1041DCFD13}" destId="{957BFE27-41BC-4761-A71A-7929361AED67}" srcOrd="0" destOrd="0" parTransId="{91AC92F7-0EC1-4426-A79B-A57A762576EA}" sibTransId="{E367C64C-725C-4190-A699-2D277EEE4FF7}"/>
    <dgm:cxn modelId="{1E4B1B60-31C2-4161-B88C-D55D7FFE332B}" type="presOf" srcId="{6BFDB871-2121-43F9-BBA8-7062E7A60548}" destId="{0AAA02E9-93E8-40F8-9BF4-CFA8E97FE17F}" srcOrd="0" destOrd="0" presId="urn:microsoft.com/office/officeart/2005/8/layout/vList5"/>
    <dgm:cxn modelId="{574F5157-C197-430E-B088-B961D1492DA3}" type="presOf" srcId="{658ABAD2-B9A1-4808-8B09-4A1041DCFD13}" destId="{2A059CB7-40A8-4166-B31D-3B9608EDDEA6}" srcOrd="0" destOrd="0" presId="urn:microsoft.com/office/officeart/2005/8/layout/vList5"/>
    <dgm:cxn modelId="{DAA4C977-C4C2-4EB1-A964-F56F2DDA2324}" type="presOf" srcId="{957BFE27-41BC-4761-A71A-7929361AED67}" destId="{6B3452C7-DFF9-4E71-BAAE-E65B4D817D7B}" srcOrd="0" destOrd="0" presId="urn:microsoft.com/office/officeart/2005/8/layout/vList5"/>
    <dgm:cxn modelId="{D748DF8D-9FF5-47D5-8F24-906501CBDDD1}" srcId="{658ABAD2-B9A1-4808-8B09-4A1041DCFD13}" destId="{6BFDB871-2121-43F9-BBA8-7062E7A60548}" srcOrd="3" destOrd="0" parTransId="{9D55E243-FD26-467A-89DD-FA82AD71CEF4}" sibTransId="{437F85CC-B102-4CD6-98BF-CA11ECE0B95C}"/>
    <dgm:cxn modelId="{03BA7C95-6B25-4F37-B423-9B8B3FA17296}" type="presOf" srcId="{AB1A0FD7-7582-4169-BC21-8866B9449F50}" destId="{F3E82B2B-9EF1-47C4-88DE-3F629F1F98C5}" srcOrd="0" destOrd="0" presId="urn:microsoft.com/office/officeart/2005/8/layout/vList5"/>
    <dgm:cxn modelId="{DF7399B2-7567-48C9-9BFA-8235CF79E8CB}" srcId="{658ABAD2-B9A1-4808-8B09-4A1041DCFD13}" destId="{AB1A0FD7-7582-4169-BC21-8866B9449F50}" srcOrd="1" destOrd="0" parTransId="{B4342270-1955-4C11-9D8D-4AB6E5D0E1B3}" sibTransId="{F62F57DE-8207-4E3C-AEDF-E32C3D85D5ED}"/>
    <dgm:cxn modelId="{94B188B6-E0E4-4D40-9A2E-E1A1FF175C3C}" type="presOf" srcId="{9BB1505D-B484-44A6-843A-9BC22C74BC37}" destId="{9750A039-0B25-4064-A576-9A28243467EA}" srcOrd="0" destOrd="0" presId="urn:microsoft.com/office/officeart/2005/8/layout/vList5"/>
    <dgm:cxn modelId="{7351F6CC-0AC7-4A89-9752-8D7984FC924E}" srcId="{658ABAD2-B9A1-4808-8B09-4A1041DCFD13}" destId="{9BB1505D-B484-44A6-843A-9BC22C74BC37}" srcOrd="2" destOrd="0" parTransId="{585B9AE5-FB9D-444E-BD95-A8631BC36CC0}" sibTransId="{5D4D21B3-C52D-4FAE-988A-E119242235FB}"/>
    <dgm:cxn modelId="{35DA84F0-1661-47E8-B80F-36937D52CAF1}" type="presParOf" srcId="{2A059CB7-40A8-4166-B31D-3B9608EDDEA6}" destId="{9E0FD6B0-042D-4852-91A3-656B1F88E2EB}" srcOrd="0" destOrd="0" presId="urn:microsoft.com/office/officeart/2005/8/layout/vList5"/>
    <dgm:cxn modelId="{9CE785AC-E0B1-4A44-ADBC-40EBC3DBCBED}" type="presParOf" srcId="{9E0FD6B0-042D-4852-91A3-656B1F88E2EB}" destId="{6B3452C7-DFF9-4E71-BAAE-E65B4D817D7B}" srcOrd="0" destOrd="0" presId="urn:microsoft.com/office/officeart/2005/8/layout/vList5"/>
    <dgm:cxn modelId="{1E8A1E3D-7450-4271-AC55-5AC71EDB262C}" type="presParOf" srcId="{2A059CB7-40A8-4166-B31D-3B9608EDDEA6}" destId="{727B7387-34E3-4450-A9A3-FF506336A7B7}" srcOrd="1" destOrd="0" presId="urn:microsoft.com/office/officeart/2005/8/layout/vList5"/>
    <dgm:cxn modelId="{8B2148F2-86B8-4801-9516-B9118D767E89}" type="presParOf" srcId="{2A059CB7-40A8-4166-B31D-3B9608EDDEA6}" destId="{1EADFEEB-EB7D-46DC-A392-7C34AFC629C5}" srcOrd="2" destOrd="0" presId="urn:microsoft.com/office/officeart/2005/8/layout/vList5"/>
    <dgm:cxn modelId="{AAC87B11-9588-4C12-B32F-188C011A3DA9}" type="presParOf" srcId="{1EADFEEB-EB7D-46DC-A392-7C34AFC629C5}" destId="{F3E82B2B-9EF1-47C4-88DE-3F629F1F98C5}" srcOrd="0" destOrd="0" presId="urn:microsoft.com/office/officeart/2005/8/layout/vList5"/>
    <dgm:cxn modelId="{CBE81C99-DFE9-40B5-995B-7F7F201DFD36}" type="presParOf" srcId="{2A059CB7-40A8-4166-B31D-3B9608EDDEA6}" destId="{5ACBDBF2-7629-45E5-9E2D-23CC95208CCB}" srcOrd="3" destOrd="0" presId="urn:microsoft.com/office/officeart/2005/8/layout/vList5"/>
    <dgm:cxn modelId="{6CCE22F2-AB67-4854-BC5C-44DEB16F53C0}" type="presParOf" srcId="{2A059CB7-40A8-4166-B31D-3B9608EDDEA6}" destId="{67E2AB1D-2FE4-4764-A896-87ACCCA78339}" srcOrd="4" destOrd="0" presId="urn:microsoft.com/office/officeart/2005/8/layout/vList5"/>
    <dgm:cxn modelId="{D5AA2485-5767-4E32-AA5E-2D0AEEB9AAFC}" type="presParOf" srcId="{67E2AB1D-2FE4-4764-A896-87ACCCA78339}" destId="{9750A039-0B25-4064-A576-9A28243467EA}" srcOrd="0" destOrd="0" presId="urn:microsoft.com/office/officeart/2005/8/layout/vList5"/>
    <dgm:cxn modelId="{91504D86-7C19-4AB9-96D8-69217B0D6755}" type="presParOf" srcId="{2A059CB7-40A8-4166-B31D-3B9608EDDEA6}" destId="{F21550BC-4604-4BD1-8F2E-F2E6DADD9033}" srcOrd="5" destOrd="0" presId="urn:microsoft.com/office/officeart/2005/8/layout/vList5"/>
    <dgm:cxn modelId="{2B972171-61C4-451A-AD34-B79C57BC127C}" type="presParOf" srcId="{2A059CB7-40A8-4166-B31D-3B9608EDDEA6}" destId="{11AEB04C-FBE5-444F-A160-A61E9F9A5812}" srcOrd="6" destOrd="0" presId="urn:microsoft.com/office/officeart/2005/8/layout/vList5"/>
    <dgm:cxn modelId="{5D8839F6-BF0B-41F1-9576-5055CE918193}" type="presParOf" srcId="{11AEB04C-FBE5-444F-A160-A61E9F9A5812}" destId="{0AAA02E9-93E8-40F8-9BF4-CFA8E97FE17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452C7-DFF9-4E71-BAAE-E65B4D817D7B}">
      <dsp:nvSpPr>
        <dsp:cNvPr id="0" name=""/>
        <dsp:cNvSpPr/>
      </dsp:nvSpPr>
      <dsp:spPr>
        <a:xfrm>
          <a:off x="2403678" y="2237"/>
          <a:ext cx="2704137" cy="1076229"/>
        </a:xfrm>
        <a:prstGeom prst="roundRect">
          <a:avLst/>
        </a:prstGeom>
        <a:solidFill>
          <a:srgbClr val="8593AF">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dirty="0">
              <a:solidFill>
                <a:srgbClr val="FFFFFF"/>
              </a:solidFill>
              <a:latin typeface="Sweco Sans"/>
              <a:ea typeface="+mn-ea"/>
              <a:cs typeface="+mn-cs"/>
            </a:rPr>
            <a:t>Klimagassutslipp og klimatilpasning</a:t>
          </a:r>
        </a:p>
      </dsp:txBody>
      <dsp:txXfrm>
        <a:off x="2456215" y="54774"/>
        <a:ext cx="2599063" cy="971155"/>
      </dsp:txXfrm>
    </dsp:sp>
    <dsp:sp modelId="{F3E82B2B-9EF1-47C4-88DE-3F629F1F98C5}">
      <dsp:nvSpPr>
        <dsp:cNvPr id="0" name=""/>
        <dsp:cNvSpPr/>
      </dsp:nvSpPr>
      <dsp:spPr>
        <a:xfrm>
          <a:off x="2403678" y="1132278"/>
          <a:ext cx="2704137" cy="1076229"/>
        </a:xfrm>
        <a:prstGeom prst="roundRect">
          <a:avLst/>
        </a:prstGeom>
        <a:solidFill>
          <a:srgbClr val="B484A2">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dirty="0">
              <a:solidFill>
                <a:srgbClr val="FFFFFF"/>
              </a:solidFill>
              <a:latin typeface="Sweco Sans"/>
              <a:ea typeface="+mn-ea"/>
              <a:cs typeface="+mn-cs"/>
            </a:rPr>
            <a:t>Natur og biologisk mangfold</a:t>
          </a:r>
        </a:p>
      </dsp:txBody>
      <dsp:txXfrm>
        <a:off x="2456215" y="1184815"/>
        <a:ext cx="2599063" cy="971155"/>
      </dsp:txXfrm>
    </dsp:sp>
    <dsp:sp modelId="{9750A039-0B25-4064-A576-9A28243467EA}">
      <dsp:nvSpPr>
        <dsp:cNvPr id="0" name=""/>
        <dsp:cNvSpPr/>
      </dsp:nvSpPr>
      <dsp:spPr>
        <a:xfrm>
          <a:off x="2403678" y="2262319"/>
          <a:ext cx="2704137" cy="1076229"/>
        </a:xfrm>
        <a:prstGeom prst="roundRect">
          <a:avLst/>
        </a:prstGeom>
        <a:solidFill>
          <a:srgbClr val="3F3F42">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dirty="0">
              <a:solidFill>
                <a:srgbClr val="FFFFFF"/>
              </a:solidFill>
              <a:latin typeface="Sweco Sans"/>
              <a:ea typeface="+mn-ea"/>
              <a:cs typeface="+mn-cs"/>
            </a:rPr>
            <a:t>Materialforbruk og </a:t>
          </a:r>
          <a:br>
            <a:rPr lang="nb-NO" sz="2000" kern="1200" dirty="0">
              <a:solidFill>
                <a:srgbClr val="FFFFFF"/>
              </a:solidFill>
              <a:latin typeface="Sweco Sans"/>
              <a:ea typeface="+mn-ea"/>
              <a:cs typeface="+mn-cs"/>
            </a:rPr>
          </a:br>
          <a:r>
            <a:rPr lang="nb-NO" sz="2000" kern="1200" dirty="0" err="1">
              <a:solidFill>
                <a:srgbClr val="FFFFFF"/>
              </a:solidFill>
              <a:latin typeface="Sweco Sans"/>
              <a:ea typeface="+mn-ea"/>
              <a:cs typeface="+mn-cs"/>
            </a:rPr>
            <a:t>sirkularitet</a:t>
          </a:r>
          <a:endParaRPr lang="nb-NO" sz="2000" kern="1200" dirty="0">
            <a:solidFill>
              <a:srgbClr val="FFFFFF"/>
            </a:solidFill>
            <a:latin typeface="Sweco Sans"/>
            <a:ea typeface="+mn-ea"/>
            <a:cs typeface="+mn-cs"/>
          </a:endParaRPr>
        </a:p>
      </dsp:txBody>
      <dsp:txXfrm>
        <a:off x="2456215" y="2314856"/>
        <a:ext cx="2599063" cy="971155"/>
      </dsp:txXfrm>
    </dsp:sp>
    <dsp:sp modelId="{0AAA02E9-93E8-40F8-9BF4-CFA8E97FE17F}">
      <dsp:nvSpPr>
        <dsp:cNvPr id="0" name=""/>
        <dsp:cNvSpPr/>
      </dsp:nvSpPr>
      <dsp:spPr>
        <a:xfrm>
          <a:off x="2403678" y="3392360"/>
          <a:ext cx="2704137" cy="1076229"/>
        </a:xfrm>
        <a:prstGeom prst="roundRect">
          <a:avLst/>
        </a:prstGeom>
        <a:solidFill>
          <a:srgbClr val="DEC55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dirty="0">
              <a:solidFill>
                <a:srgbClr val="FFFFFF"/>
              </a:solidFill>
              <a:latin typeface="Sweco Sans"/>
              <a:ea typeface="+mn-ea"/>
              <a:cs typeface="+mn-cs"/>
            </a:rPr>
            <a:t>Løsninger hvor det er godt å være menneske</a:t>
          </a:r>
        </a:p>
      </dsp:txBody>
      <dsp:txXfrm>
        <a:off x="2456215" y="3444897"/>
        <a:ext cx="2599063" cy="9711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08 November 2021</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Graphic 5">
            <a:extLst>
              <a:ext uri="{FF2B5EF4-FFF2-40B4-BE49-F238E27FC236}">
                <a16:creationId xmlns:a16="http://schemas.microsoft.com/office/drawing/2014/main" id="{6B633F08-F507-460F-9D27-2F659DDD44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7741" y="360000"/>
            <a:ext cx="905388" cy="263455"/>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08 November 2021</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Graphic 7">
            <a:extLst>
              <a:ext uri="{FF2B5EF4-FFF2-40B4-BE49-F238E27FC236}">
                <a16:creationId xmlns:a16="http://schemas.microsoft.com/office/drawing/2014/main" id="{629CDBCA-8972-4EBD-9FAA-639E756DF6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2612" y="360000"/>
            <a:ext cx="905388" cy="263455"/>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1pPr>
    <a:lvl2pPr marL="18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2pPr>
    <a:lvl3pPr marL="36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3pPr>
    <a:lvl4pPr marL="54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4pPr>
    <a:lvl5pPr marL="72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a:defRPr/>
            </a:pPr>
            <a:r>
              <a:rPr lang="en-GB" dirty="0" err="1">
                <a:ea typeface="ＭＳ Ｐゴシック"/>
                <a:sym typeface="Graphik Semibold" charset="0"/>
              </a:rPr>
              <a:t>Gjennom</a:t>
            </a:r>
            <a:r>
              <a:rPr lang="en-GB" dirty="0">
                <a:ea typeface="ＭＳ Ｐゴシック"/>
                <a:sym typeface="Graphik Semibold" charset="0"/>
              </a:rPr>
              <a:t> de to </a:t>
            </a:r>
            <a:r>
              <a:rPr lang="en-GB" dirty="0" err="1">
                <a:ea typeface="ＭＳ Ｐゴシック"/>
                <a:sym typeface="Graphik Semibold" charset="0"/>
              </a:rPr>
              <a:t>siste</a:t>
            </a:r>
            <a:r>
              <a:rPr lang="en-GB" dirty="0">
                <a:ea typeface="ＭＳ Ｐゴシック"/>
                <a:sym typeface="Graphik Semibold" charset="0"/>
              </a:rPr>
              <a:t> </a:t>
            </a:r>
            <a:r>
              <a:rPr lang="en-GB" dirty="0" err="1">
                <a:ea typeface="ＭＳ Ｐゴシック"/>
                <a:sym typeface="Graphik Semibold" charset="0"/>
              </a:rPr>
              <a:t>årene</a:t>
            </a:r>
            <a:r>
              <a:rPr lang="en-GB" dirty="0">
                <a:ea typeface="ＭＳ Ｐゴシック"/>
                <a:sym typeface="Graphik Semibold" charset="0"/>
              </a:rPr>
              <a:t> har det </a:t>
            </a:r>
            <a:r>
              <a:rPr lang="en-GB" dirty="0" err="1">
                <a:ea typeface="ＭＳ Ｐゴシック"/>
                <a:sym typeface="Graphik Semibold" charset="0"/>
              </a:rPr>
              <a:t>blitt</a:t>
            </a:r>
            <a:r>
              <a:rPr lang="en-GB" dirty="0">
                <a:ea typeface="ＭＳ Ｐゴシック"/>
                <a:sym typeface="Graphik Semibold" charset="0"/>
              </a:rPr>
              <a:t> </a:t>
            </a:r>
            <a:r>
              <a:rPr lang="en-GB" dirty="0" err="1">
                <a:ea typeface="ＭＳ Ｐゴシック"/>
                <a:sym typeface="Graphik Semibold" charset="0"/>
              </a:rPr>
              <a:t>veldig</a:t>
            </a:r>
            <a:r>
              <a:rPr lang="en-GB" dirty="0">
                <a:ea typeface="ＭＳ Ｐゴシック"/>
                <a:sym typeface="Graphik Semibold" charset="0"/>
              </a:rPr>
              <a:t> </a:t>
            </a:r>
            <a:r>
              <a:rPr lang="en-GB" dirty="0" err="1">
                <a:ea typeface="ＭＳ Ｐゴシック"/>
                <a:sym typeface="Graphik Semibold" charset="0"/>
              </a:rPr>
              <a:t>tydelig</a:t>
            </a:r>
            <a:r>
              <a:rPr lang="en-GB" dirty="0">
                <a:ea typeface="ＭＳ Ｐゴシック"/>
                <a:sym typeface="Graphik Semibold" charset="0"/>
              </a:rPr>
              <a:t> at det </a:t>
            </a:r>
            <a:r>
              <a:rPr lang="en-GB" dirty="0" err="1">
                <a:ea typeface="ＭＳ Ｐゴシック"/>
                <a:sym typeface="Graphik Semibold" charset="0"/>
              </a:rPr>
              <a:t>arbeidet</a:t>
            </a:r>
            <a:r>
              <a:rPr lang="en-GB" dirty="0">
                <a:ea typeface="ＭＳ Ｐゴシック"/>
                <a:sym typeface="Graphik Semibold" charset="0"/>
              </a:rPr>
              <a:t> vi I </a:t>
            </a:r>
            <a:r>
              <a:rPr lang="en-GB" dirty="0" err="1">
                <a:ea typeface="ＭＳ Ｐゴシック"/>
                <a:sym typeface="Graphik Semibold" charset="0"/>
              </a:rPr>
              <a:t>vår</a:t>
            </a:r>
            <a:r>
              <a:rPr lang="en-GB" dirty="0">
                <a:ea typeface="ＭＳ Ｐゴシック"/>
                <a:sym typeface="Graphik Semibold" charset="0"/>
              </a:rPr>
              <a:t> </a:t>
            </a:r>
            <a:r>
              <a:rPr lang="en-GB" dirty="0" err="1">
                <a:ea typeface="ＭＳ Ｐゴシック"/>
                <a:sym typeface="Graphik Semibold" charset="0"/>
              </a:rPr>
              <a:t>bransje</a:t>
            </a:r>
            <a:r>
              <a:rPr lang="en-GB" dirty="0">
                <a:ea typeface="ＭＳ Ｐゴシック"/>
                <a:sym typeface="Graphik Semibold" charset="0"/>
              </a:rPr>
              <a:t> </a:t>
            </a:r>
            <a:r>
              <a:rPr lang="en-GB" dirty="0" err="1">
                <a:ea typeface="ＭＳ Ｐゴシック"/>
                <a:sym typeface="Graphik Semibold" charset="0"/>
              </a:rPr>
              <a:t>bidrar</a:t>
            </a:r>
            <a:r>
              <a:rPr lang="en-GB" dirty="0">
                <a:ea typeface="ＭＳ Ｐゴシック"/>
                <a:sym typeface="Graphik Semibold" charset="0"/>
              </a:rPr>
              <a:t> med, er </a:t>
            </a:r>
            <a:r>
              <a:rPr lang="en-GB" dirty="0" err="1">
                <a:ea typeface="ＭＳ Ｐゴシック"/>
                <a:sym typeface="Graphik Semibold" charset="0"/>
              </a:rPr>
              <a:t>viktigere</a:t>
            </a:r>
            <a:r>
              <a:rPr lang="en-GB" dirty="0">
                <a:ea typeface="ＭＳ Ｐゴシック"/>
                <a:sym typeface="Graphik Semibold" charset="0"/>
              </a:rPr>
              <a:t> </a:t>
            </a:r>
            <a:r>
              <a:rPr lang="en-GB" dirty="0" err="1">
                <a:ea typeface="ＭＳ Ｐゴシック"/>
                <a:sym typeface="Graphik Semibold" charset="0"/>
              </a:rPr>
              <a:t>enn</a:t>
            </a:r>
            <a:r>
              <a:rPr lang="en-GB" dirty="0">
                <a:ea typeface="ＭＳ Ｐゴシック"/>
                <a:sym typeface="Graphik Semibold" charset="0"/>
              </a:rPr>
              <a:t> </a:t>
            </a:r>
            <a:r>
              <a:rPr lang="en-GB" dirty="0" err="1">
                <a:ea typeface="ＭＳ Ｐゴシック"/>
                <a:sym typeface="Graphik Semibold" charset="0"/>
              </a:rPr>
              <a:t>noensinne</a:t>
            </a:r>
            <a:r>
              <a:rPr lang="en-GB" dirty="0">
                <a:ea typeface="ＭＳ Ｐゴシック"/>
                <a:sym typeface="Graphik Semibold" charset="0"/>
              </a:rPr>
              <a:t>! Vi har </a:t>
            </a:r>
            <a:r>
              <a:rPr lang="en-GB" dirty="0" err="1">
                <a:ea typeface="ＭＳ Ｐゴシック"/>
                <a:sym typeface="Graphik Semibold" charset="0"/>
              </a:rPr>
              <a:t>muligheten</a:t>
            </a:r>
            <a:r>
              <a:rPr lang="en-GB" dirty="0">
                <a:ea typeface="ＭＳ Ｐゴシック"/>
                <a:sym typeface="Graphik Semibold" charset="0"/>
              </a:rPr>
              <a:t> til å </a:t>
            </a:r>
            <a:r>
              <a:rPr lang="en-GB" dirty="0" err="1">
                <a:ea typeface="ＭＳ Ｐゴシック"/>
                <a:sym typeface="Graphik Semibold" charset="0"/>
              </a:rPr>
              <a:t>påvirke</a:t>
            </a:r>
            <a:r>
              <a:rPr lang="en-GB" dirty="0">
                <a:ea typeface="ＭＳ Ｐゴシック"/>
                <a:sym typeface="Graphik Semibold" charset="0"/>
              </a:rPr>
              <a:t> – og vi </a:t>
            </a:r>
            <a:r>
              <a:rPr lang="en-GB" dirty="0" err="1">
                <a:ea typeface="ＭＳ Ｐゴシック"/>
                <a:sym typeface="Graphik Semibold" charset="0"/>
              </a:rPr>
              <a:t>skal</a:t>
            </a:r>
            <a:r>
              <a:rPr lang="en-GB" dirty="0">
                <a:ea typeface="ＭＳ Ｐゴシック"/>
                <a:sym typeface="Graphik Semibold" charset="0"/>
              </a:rPr>
              <a:t> </a:t>
            </a:r>
            <a:r>
              <a:rPr lang="en-GB" dirty="0" err="1">
                <a:ea typeface="ＭＳ Ｐゴシック"/>
                <a:sym typeface="Graphik Semibold" charset="0"/>
              </a:rPr>
              <a:t>gjøre</a:t>
            </a:r>
            <a:r>
              <a:rPr lang="en-GB" dirty="0">
                <a:ea typeface="ＭＳ Ｐゴシック"/>
                <a:sym typeface="Graphik Semibold" charset="0"/>
              </a:rPr>
              <a:t> </a:t>
            </a:r>
            <a:r>
              <a:rPr lang="en-GB" dirty="0" err="1">
                <a:ea typeface="ＭＳ Ｐゴシック"/>
                <a:sym typeface="Graphik Semibold" charset="0"/>
              </a:rPr>
              <a:t>en</a:t>
            </a:r>
            <a:r>
              <a:rPr lang="en-GB" dirty="0">
                <a:ea typeface="ＭＳ Ｐゴシック"/>
                <a:sym typeface="Graphik Semibold" charset="0"/>
              </a:rPr>
              <a:t> </a:t>
            </a:r>
            <a:r>
              <a:rPr lang="en-GB" dirty="0" err="1">
                <a:ea typeface="ＭＳ Ｐゴシック"/>
                <a:sym typeface="Graphik Semibold" charset="0"/>
              </a:rPr>
              <a:t>forskjell</a:t>
            </a:r>
            <a:r>
              <a:rPr lang="en-GB" dirty="0">
                <a:ea typeface="ＭＳ Ｐゴシック"/>
                <a:sym typeface="Graphik Semibold" charset="0"/>
              </a:rPr>
              <a:t>! </a:t>
            </a:r>
            <a:r>
              <a:rPr lang="en-GB" dirty="0" err="1">
                <a:ea typeface="ＭＳ Ｐゴシック"/>
                <a:sym typeface="Graphik Semibold" charset="0"/>
              </a:rPr>
              <a:t>Sammen</a:t>
            </a:r>
            <a:r>
              <a:rPr lang="en-GB" dirty="0">
                <a:ea typeface="ＭＳ Ｐゴシック"/>
                <a:sym typeface="Graphik Semibold" charset="0"/>
              </a:rPr>
              <a:t> med </a:t>
            </a:r>
            <a:r>
              <a:rPr lang="en-GB" dirty="0" err="1">
                <a:ea typeface="ＭＳ Ｐゴシック"/>
                <a:sym typeface="Graphik Semibold" charset="0"/>
              </a:rPr>
              <a:t>kundene</a:t>
            </a:r>
            <a:r>
              <a:rPr lang="en-GB" dirty="0">
                <a:ea typeface="ＭＳ Ｐゴシック"/>
                <a:sym typeface="Graphik Semibold" charset="0"/>
              </a:rPr>
              <a:t> </a:t>
            </a:r>
            <a:r>
              <a:rPr lang="en-GB" dirty="0" err="1">
                <a:ea typeface="ＭＳ Ｐゴシック"/>
                <a:sym typeface="Graphik Semibold" charset="0"/>
              </a:rPr>
              <a:t>våre</a:t>
            </a:r>
            <a:r>
              <a:rPr lang="en-GB" dirty="0">
                <a:ea typeface="ＭＳ Ｐゴシック"/>
                <a:sym typeface="Graphik Semibold" charset="0"/>
              </a:rPr>
              <a:t> jobber vi </a:t>
            </a:r>
            <a:r>
              <a:rPr lang="en-GB" dirty="0" err="1">
                <a:ea typeface="ＭＳ Ｐゴシック"/>
                <a:sym typeface="Graphik Semibold" charset="0"/>
              </a:rPr>
              <a:t>hver</a:t>
            </a:r>
            <a:r>
              <a:rPr lang="en-GB" dirty="0">
                <a:ea typeface="ＭＳ Ｐゴシック"/>
                <a:sym typeface="Graphik Semibold" charset="0"/>
              </a:rPr>
              <a:t> </a:t>
            </a:r>
            <a:r>
              <a:rPr lang="en-GB" dirty="0" err="1">
                <a:ea typeface="ＭＳ Ｐゴシック"/>
                <a:sym typeface="Graphik Semibold" charset="0"/>
              </a:rPr>
              <a:t>dag</a:t>
            </a:r>
            <a:r>
              <a:rPr lang="en-GB" dirty="0">
                <a:ea typeface="ＭＳ Ｐゴシック"/>
                <a:sym typeface="Graphik Semibold" charset="0"/>
              </a:rPr>
              <a:t> for å </a:t>
            </a:r>
            <a:r>
              <a:rPr lang="en-GB" dirty="0" err="1">
                <a:ea typeface="ＭＳ Ｐゴシック"/>
                <a:sym typeface="Graphik Semibold" charset="0"/>
              </a:rPr>
              <a:t>skape</a:t>
            </a:r>
            <a:r>
              <a:rPr lang="en-GB" dirty="0">
                <a:ea typeface="ＭＳ Ｐゴシック"/>
                <a:sym typeface="Graphik Semibold" charset="0"/>
              </a:rPr>
              <a:t> </a:t>
            </a:r>
            <a:r>
              <a:rPr lang="en-GB" dirty="0" err="1">
                <a:ea typeface="ＭＳ Ｐゴシック"/>
                <a:sym typeface="Graphik Semibold" charset="0"/>
              </a:rPr>
              <a:t>bærekraftige</a:t>
            </a:r>
            <a:r>
              <a:rPr lang="en-GB" dirty="0">
                <a:ea typeface="ＭＳ Ｐゴシック"/>
                <a:sym typeface="Graphik Semibold" charset="0"/>
              </a:rPr>
              <a:t> </a:t>
            </a:r>
            <a:r>
              <a:rPr lang="en-GB" dirty="0" err="1">
                <a:ea typeface="ＭＳ Ｐゴシック"/>
                <a:sym typeface="Graphik Semibold" charset="0"/>
              </a:rPr>
              <a:t>løsninger</a:t>
            </a:r>
            <a:r>
              <a:rPr lang="en-GB" dirty="0">
                <a:ea typeface="ＭＳ Ｐゴシック"/>
                <a:sym typeface="Graphik Semibold" charset="0"/>
              </a:rPr>
              <a:t> – i et </a:t>
            </a:r>
            <a:r>
              <a:rPr lang="en-GB" dirty="0" err="1">
                <a:ea typeface="ＭＳ Ｐゴシック"/>
                <a:sym typeface="Graphik Semibold" charset="0"/>
              </a:rPr>
              <a:t>samfunn</a:t>
            </a:r>
            <a:r>
              <a:rPr lang="en-GB" dirty="0">
                <a:ea typeface="ＭＳ Ｐゴシック"/>
                <a:sym typeface="Graphik Semibold" charset="0"/>
              </a:rPr>
              <a:t> </a:t>
            </a:r>
            <a:r>
              <a:rPr lang="en-GB" dirty="0" err="1">
                <a:ea typeface="ＭＳ Ｐゴシック"/>
                <a:sym typeface="Graphik Semibold" charset="0"/>
              </a:rPr>
              <a:t>som</a:t>
            </a:r>
            <a:r>
              <a:rPr lang="en-GB" dirty="0">
                <a:ea typeface="ＭＳ Ｐゴシック"/>
                <a:sym typeface="Graphik Semibold" charset="0"/>
              </a:rPr>
              <a:t> </a:t>
            </a:r>
            <a:r>
              <a:rPr lang="en-GB" dirty="0" err="1">
                <a:ea typeface="ＭＳ Ｐゴシック"/>
                <a:sym typeface="Graphik Semibold" charset="0"/>
              </a:rPr>
              <a:t>blir</a:t>
            </a:r>
            <a:r>
              <a:rPr lang="en-GB" dirty="0">
                <a:ea typeface="ＭＳ Ｐゴシック"/>
                <a:sym typeface="Graphik Semibold" charset="0"/>
              </a:rPr>
              <a:t> </a:t>
            </a:r>
            <a:r>
              <a:rPr lang="en-GB" dirty="0" err="1">
                <a:ea typeface="ＭＳ Ｐゴシック"/>
                <a:sym typeface="Graphik Semibold" charset="0"/>
              </a:rPr>
              <a:t>stadig</a:t>
            </a:r>
            <a:r>
              <a:rPr lang="en-GB" dirty="0">
                <a:ea typeface="ＭＳ Ｐゴシック"/>
                <a:sym typeface="Graphik Semibold" charset="0"/>
              </a:rPr>
              <a:t> </a:t>
            </a:r>
            <a:r>
              <a:rPr lang="en-GB" dirty="0" err="1">
                <a:ea typeface="ＭＳ Ｐゴシック"/>
                <a:sym typeface="Graphik Semibold" charset="0"/>
              </a:rPr>
              <a:t>mer</a:t>
            </a:r>
            <a:r>
              <a:rPr lang="en-GB" dirty="0">
                <a:ea typeface="ＭＳ Ｐゴシック"/>
                <a:sym typeface="Graphik Semibold" charset="0"/>
              </a:rPr>
              <a:t> </a:t>
            </a:r>
            <a:r>
              <a:rPr lang="en-GB" dirty="0" err="1">
                <a:ea typeface="ＭＳ Ｐゴシック"/>
                <a:sym typeface="Graphik Semibold" charset="0"/>
              </a:rPr>
              <a:t>urbant</a:t>
            </a:r>
            <a:r>
              <a:rPr lang="en-GB" dirty="0">
                <a:ea typeface="ＭＳ Ｐゴシック"/>
                <a:sym typeface="Graphik Semibold" charset="0"/>
              </a:rPr>
              <a:t> og </a:t>
            </a:r>
            <a:r>
              <a:rPr lang="en-GB" dirty="0" err="1">
                <a:ea typeface="ＭＳ Ｐゴシック"/>
                <a:sym typeface="Graphik Semibold" charset="0"/>
              </a:rPr>
              <a:t>digitalt</a:t>
            </a:r>
            <a:r>
              <a:rPr lang="en-GB" dirty="0">
                <a:ea typeface="ＭＳ Ｐゴシック"/>
                <a:sym typeface="Graphik Semibold" charset="0"/>
              </a:rPr>
              <a:t>.</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424083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60363" y="1479550"/>
            <a:ext cx="6137275" cy="3452813"/>
          </a:xfrm>
        </p:spPr>
      </p:sp>
      <p:sp>
        <p:nvSpPr>
          <p:cNvPr id="3" name="Platshållare för anteckningar 2"/>
          <p:cNvSpPr>
            <a:spLocks noGrp="1"/>
          </p:cNvSpPr>
          <p:nvPr>
            <p:ph type="body" idx="1"/>
          </p:nvPr>
        </p:nvSpPr>
        <p:spPr/>
        <p:txBody>
          <a:bodyPr/>
          <a:lstStyle/>
          <a:p>
            <a:r>
              <a:rPr lang="nb-NO" dirty="0"/>
              <a:t>I Sweco har vi tatt et tydelig standpunkt. Bærekraft er kjernen av vår forretning.</a:t>
            </a:r>
          </a:p>
          <a:p>
            <a:endParaRPr lang="nb-NO" dirty="0"/>
          </a:p>
          <a:p>
            <a:pPr marL="0" marR="0" lvl="0" indent="0" algn="l" defTabSz="914400" rtl="0" eaLnBrk="1" fontAlgn="auto" latinLnBrk="0" hangingPunct="1">
              <a:lnSpc>
                <a:spcPct val="100000"/>
              </a:lnSpc>
              <a:spcBef>
                <a:spcPts val="0"/>
              </a:spcBef>
              <a:spcAft>
                <a:spcPts val="1200"/>
              </a:spcAft>
              <a:buClrTx/>
              <a:buSzTx/>
              <a:buFont typeface="Sweco Sans" panose="00000500000000000000" pitchFamily="2" charset="0"/>
              <a:buNone/>
              <a:tabLst/>
              <a:defRPr/>
            </a:pPr>
            <a:r>
              <a:rPr lang="nb-NO" sz="1200" dirty="0"/>
              <a:t>Vi jobber mot alle av FNs </a:t>
            </a:r>
            <a:r>
              <a:rPr lang="nb-NO" sz="1200" dirty="0" err="1"/>
              <a:t>bærekraftsmål</a:t>
            </a:r>
            <a:r>
              <a:rPr lang="nb-NO" sz="1200" dirty="0"/>
              <a:t>, men har valgt oss ut noen som er mer sentrale for oss, og klimamålet har spesielt fokus.</a:t>
            </a:r>
          </a:p>
          <a:p>
            <a:pPr>
              <a:spcBef>
                <a:spcPts val="700"/>
              </a:spcBef>
              <a:spcAft>
                <a:spcPts val="700"/>
              </a:spcAft>
            </a:pPr>
            <a:endParaRPr lang="nb-NO" dirty="0"/>
          </a:p>
          <a:p>
            <a:pPr>
              <a:spcAft>
                <a:spcPts val="1200"/>
              </a:spcAft>
              <a:defRPr/>
            </a:pPr>
            <a:r>
              <a:rPr lang="nb-NO" sz="1200" dirty="0"/>
              <a:t>Vi har også satt noen tydelige målsettinger: I Sweco Group skal vi være klimanøytrale senest i 2040. O</a:t>
            </a:r>
            <a:r>
              <a:rPr lang="nb-NO" dirty="0"/>
              <a:t>g innen 2030 skal vi ha minst halvert klimagassutslippene våre.</a:t>
            </a:r>
          </a:p>
          <a:p>
            <a:pPr>
              <a:spcAft>
                <a:spcPts val="1200"/>
              </a:spcAft>
              <a:defRPr/>
            </a:pPr>
            <a:endParaRPr lang="nb-NO" dirty="0"/>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t>I alle markedene der vi opererer </a:t>
            </a:r>
            <a:r>
              <a:rPr lang="nb-NO" dirty="0"/>
              <a:t>skal vi være en frontrunner – det betyr at våre lokale målsettinger for en virksomhet i et land skal være like ambisiøse, eller mer ambisiøse enn de nasjonale målsettingene for dette landet. </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dirty="0"/>
          </a:p>
          <a:p>
            <a:pPr>
              <a:defRPr/>
            </a:pPr>
            <a:r>
              <a:rPr lang="nb-NO" dirty="0"/>
              <a:t>I Europa er </a:t>
            </a:r>
            <a:r>
              <a:rPr lang="nb-NO" dirty="0" err="1"/>
              <a:t>Sweco</a:t>
            </a:r>
            <a:r>
              <a:rPr lang="nb-NO" dirty="0"/>
              <a:t> er involvert i 14 land i mer enn 800.000 prosjekter årlig, så vår påvirkning er stor!</a:t>
            </a:r>
          </a:p>
          <a:p>
            <a:pPr>
              <a:defRPr/>
            </a:pPr>
            <a:endParaRPr lang="nb-NO" dirty="0"/>
          </a:p>
          <a:p>
            <a:pPr>
              <a:defRPr/>
            </a:pPr>
            <a:endParaRPr lang="nb-NO" dirty="0"/>
          </a:p>
          <a:p>
            <a:pPr>
              <a:defRPr/>
            </a:pPr>
            <a:endParaRPr lang="nb-NO" dirty="0"/>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dirty="0"/>
          </a:p>
          <a:p>
            <a:pPr marL="0" indent="0">
              <a:spcAft>
                <a:spcPts val="1200"/>
              </a:spcAft>
              <a:buNone/>
            </a:pPr>
            <a:endParaRPr lang="nb-NO" sz="1200" dirty="0"/>
          </a:p>
          <a:p>
            <a:endParaRPr lang="nb-NO" dirty="0"/>
          </a:p>
          <a:p>
            <a:endParaRPr lang="nb-NO" dirty="0"/>
          </a:p>
          <a:p>
            <a:endParaRPr lang="nb-NO" dirty="0"/>
          </a:p>
          <a:p>
            <a:endParaRPr lang="nb-NO" dirty="0"/>
          </a:p>
          <a:p>
            <a:pPr>
              <a:spcBef>
                <a:spcPts val="600"/>
              </a:spcBef>
              <a:spcAft>
                <a:spcPts val="0"/>
              </a:spcAft>
            </a:pPr>
            <a:endParaRPr lang="nb-NO" dirty="0"/>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dirty="0"/>
          </a:p>
          <a:p>
            <a:endParaRPr lang="en-GB" dirty="0"/>
          </a:p>
          <a:p>
            <a:endParaRPr lang="en-GB" dirty="0"/>
          </a:p>
          <a:p>
            <a:endParaRPr lang="en-GB" dirty="0"/>
          </a:p>
          <a:p>
            <a:endParaRPr lang="en-GB" dirty="0"/>
          </a:p>
        </p:txBody>
      </p:sp>
      <p:sp>
        <p:nvSpPr>
          <p:cNvPr id="4" name="Platshållare för bild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224582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0363" y="1479550"/>
            <a:ext cx="6137275" cy="3452813"/>
          </a:xfrm>
        </p:spPr>
      </p:sp>
      <p:sp>
        <p:nvSpPr>
          <p:cNvPr id="3" name="Plassholder for notater 2"/>
          <p:cNvSpPr>
            <a:spLocks noGrp="1"/>
          </p:cNvSpPr>
          <p:nvPr>
            <p:ph type="body" idx="1"/>
          </p:nvPr>
        </p:nvSpPr>
        <p:spPr/>
        <p:txBody>
          <a:bodyPr/>
          <a:lstStyle/>
          <a:p>
            <a:r>
              <a:rPr lang="en-GB" sz="1200" b="0" dirty="0" err="1">
                <a:ea typeface="ＭＳ Ｐゴシック"/>
                <a:sym typeface="Graphik Semibold" charset="0"/>
              </a:rPr>
              <a:t>Som</a:t>
            </a:r>
            <a:r>
              <a:rPr lang="en-GB" sz="1200" b="0" dirty="0">
                <a:ea typeface="ＭＳ Ｐゴシック"/>
                <a:sym typeface="Graphik Semibold" charset="0"/>
              </a:rPr>
              <a:t> </a:t>
            </a:r>
            <a:r>
              <a:rPr lang="en-GB" sz="1200" b="0" dirty="0" err="1">
                <a:ea typeface="ＭＳ Ｐゴシック"/>
                <a:sym typeface="Graphik Semibold" charset="0"/>
              </a:rPr>
              <a:t>selskap</a:t>
            </a:r>
            <a:r>
              <a:rPr lang="en-GB" sz="1200" b="0" dirty="0">
                <a:ea typeface="ＭＳ Ｐゴシック"/>
                <a:sym typeface="Graphik Semibold" charset="0"/>
              </a:rPr>
              <a:t> </a:t>
            </a:r>
            <a:r>
              <a:rPr lang="en-GB" sz="1200" b="0" dirty="0" err="1">
                <a:ea typeface="ＭＳ Ｐゴシック"/>
                <a:sym typeface="Graphik Semibold" charset="0"/>
              </a:rPr>
              <a:t>må</a:t>
            </a:r>
            <a:r>
              <a:rPr lang="en-GB" sz="1200" b="0" dirty="0">
                <a:ea typeface="ＭＳ Ｐゴシック"/>
                <a:sym typeface="Graphik Semibold" charset="0"/>
              </a:rPr>
              <a:t> vi </a:t>
            </a:r>
            <a:r>
              <a:rPr lang="en-GB" sz="1200" b="0" dirty="0" err="1">
                <a:ea typeface="ＭＳ Ｐゴシック"/>
                <a:sym typeface="Graphik Semibold" charset="0"/>
              </a:rPr>
              <a:t>jobbe</a:t>
            </a:r>
            <a:r>
              <a:rPr lang="en-GB" sz="1200" b="0" dirty="0">
                <a:ea typeface="ＭＳ Ｐゴシック"/>
                <a:sym typeface="Graphik Semibold" charset="0"/>
              </a:rPr>
              <a:t> med </a:t>
            </a:r>
            <a:r>
              <a:rPr lang="en-GB" sz="1200" b="0" dirty="0" err="1">
                <a:ea typeface="ＭＳ Ｐゴシック"/>
                <a:sym typeface="Graphik Semibold" charset="0"/>
              </a:rPr>
              <a:t>bærekraft</a:t>
            </a:r>
            <a:r>
              <a:rPr lang="en-GB" sz="1200" b="0" dirty="0">
                <a:ea typeface="ＭＳ Ｐゴシック"/>
                <a:sym typeface="Graphik Semibold" charset="0"/>
              </a:rPr>
              <a:t> </a:t>
            </a:r>
            <a:r>
              <a:rPr lang="en-GB" sz="1200" b="0" dirty="0" err="1">
                <a:ea typeface="ＭＳ Ｐゴシック"/>
                <a:sym typeface="Graphik Semibold" charset="0"/>
              </a:rPr>
              <a:t>i</a:t>
            </a:r>
            <a:r>
              <a:rPr lang="en-GB" sz="1200" b="0" dirty="0">
                <a:ea typeface="ＭＳ Ｐゴシック"/>
                <a:sym typeface="Graphik Semibold" charset="0"/>
              </a:rPr>
              <a:t> </a:t>
            </a:r>
            <a:r>
              <a:rPr lang="en-GB" sz="1200" b="0" dirty="0" err="1">
                <a:ea typeface="ＭＳ Ｐゴシック"/>
                <a:sym typeface="Graphik Semibold" charset="0"/>
              </a:rPr>
              <a:t>flere</a:t>
            </a:r>
            <a:r>
              <a:rPr lang="en-GB" sz="1200" b="0" dirty="0">
                <a:ea typeface="ＭＳ Ｐゴシック"/>
                <a:sym typeface="Graphik Semibold" charset="0"/>
              </a:rPr>
              <a:t> </a:t>
            </a:r>
            <a:r>
              <a:rPr lang="en-GB" sz="1200" b="0" dirty="0" err="1">
                <a:ea typeface="ＭＳ Ｐゴシック"/>
                <a:sym typeface="Graphik Semibold" charset="0"/>
              </a:rPr>
              <a:t>dimensjoner</a:t>
            </a:r>
            <a:r>
              <a:rPr lang="en-GB" sz="1200" b="0" dirty="0">
                <a:ea typeface="ＭＳ Ｐゴシック"/>
                <a:sym typeface="Graphik Semibold" charset="0"/>
              </a:rPr>
              <a:t>.</a:t>
            </a:r>
            <a:r>
              <a:rPr lang="en-GB" dirty="0">
                <a:ea typeface="ＭＳ Ｐゴシック"/>
                <a:sym typeface="Graphik Semibold" charset="0"/>
              </a:rPr>
              <a:t> </a:t>
            </a:r>
            <a:endParaRPr lang="en-GB" sz="1200" b="0" dirty="0">
              <a:ea typeface="ＭＳ Ｐゴシック"/>
              <a:sym typeface="Graphik Semibold" charset="0"/>
            </a:endParaRPr>
          </a:p>
          <a:p>
            <a:endParaRPr lang="en-GB" sz="1200" b="0" dirty="0">
              <a:ea typeface="ＭＳ Ｐゴシック"/>
              <a:sym typeface="Graphik Semibold" charset="0"/>
            </a:endParaRPr>
          </a:p>
          <a:p>
            <a:r>
              <a:rPr lang="en-GB" sz="1200" b="1" dirty="0">
                <a:ea typeface="ＭＳ Ｐゴシック"/>
                <a:sym typeface="Graphik Semibold" charset="0"/>
              </a:rPr>
              <a:t>Orden </a:t>
            </a:r>
            <a:r>
              <a:rPr lang="en-GB" sz="1200" b="1" dirty="0" err="1">
                <a:ea typeface="ＭＳ Ｐゴシック"/>
                <a:sym typeface="Graphik Semibold" charset="0"/>
              </a:rPr>
              <a:t>i</a:t>
            </a:r>
            <a:r>
              <a:rPr lang="en-GB" sz="1200" b="1" dirty="0">
                <a:ea typeface="ＭＳ Ｐゴシック"/>
                <a:sym typeface="Graphik Semibold" charset="0"/>
              </a:rPr>
              <a:t> </a:t>
            </a:r>
            <a:r>
              <a:rPr lang="en-GB" sz="1200" b="1" dirty="0" err="1">
                <a:ea typeface="ＭＳ Ｐゴシック"/>
                <a:sym typeface="Graphik Semibold" charset="0"/>
              </a:rPr>
              <a:t>eget</a:t>
            </a:r>
            <a:r>
              <a:rPr lang="en-GB" sz="1200" b="1" dirty="0">
                <a:ea typeface="ＭＳ Ｐゴシック"/>
                <a:sym typeface="Graphik Semibold" charset="0"/>
              </a:rPr>
              <a:t> </a:t>
            </a:r>
            <a:r>
              <a:rPr lang="en-GB" sz="1200" b="1" dirty="0" err="1">
                <a:ea typeface="ＭＳ Ｐゴシック"/>
                <a:sym typeface="Graphik Semibold" charset="0"/>
              </a:rPr>
              <a:t>hus</a:t>
            </a:r>
            <a:endParaRPr lang="en-GB" sz="1200" b="1" dirty="0">
              <a:ea typeface="ＭＳ Ｐゴシック"/>
              <a:sym typeface="Graphik Semibold" charset="0"/>
            </a:endParaRPr>
          </a:p>
          <a:p>
            <a:r>
              <a:rPr lang="en-GB" sz="1200" b="0" dirty="0">
                <a:ea typeface="ＭＳ Ｐゴシック"/>
                <a:sym typeface="Graphik Semibold" charset="0"/>
              </a:rPr>
              <a:t>For det </a:t>
            </a:r>
            <a:r>
              <a:rPr lang="en-GB" sz="1200" b="0" dirty="0" err="1">
                <a:ea typeface="ＭＳ Ｐゴシック"/>
                <a:sym typeface="Graphik Semibold" charset="0"/>
              </a:rPr>
              <a:t>første</a:t>
            </a:r>
            <a:r>
              <a:rPr lang="en-GB" sz="1200" b="0" dirty="0">
                <a:ea typeface="ＭＳ Ｐゴシック"/>
                <a:sym typeface="Graphik Semibold" charset="0"/>
              </a:rPr>
              <a:t> </a:t>
            </a:r>
            <a:r>
              <a:rPr lang="en-GB" sz="1200" b="0" dirty="0" err="1">
                <a:ea typeface="ＭＳ Ｐゴシック"/>
                <a:sym typeface="Graphik Semibold" charset="0"/>
              </a:rPr>
              <a:t>må</a:t>
            </a:r>
            <a:r>
              <a:rPr lang="en-GB" sz="1200" b="0" dirty="0">
                <a:ea typeface="ＭＳ Ｐゴシック"/>
                <a:sym typeface="Graphik Semibold" charset="0"/>
              </a:rPr>
              <a:t> vi ta </a:t>
            </a:r>
            <a:r>
              <a:rPr lang="en-GB" sz="1200" b="0" dirty="0" err="1">
                <a:ea typeface="ＭＳ Ｐゴシック"/>
                <a:sym typeface="Graphik Semibold" charset="0"/>
              </a:rPr>
              <a:t>tak</a:t>
            </a:r>
            <a:r>
              <a:rPr lang="en-GB" sz="1200" b="0" dirty="0">
                <a:ea typeface="ＭＳ Ｐゴシック"/>
                <a:sym typeface="Graphik Semibold" charset="0"/>
              </a:rPr>
              <a:t> </a:t>
            </a:r>
            <a:r>
              <a:rPr lang="en-GB" sz="1200" b="0" dirty="0" err="1">
                <a:ea typeface="ＭＳ Ｐゴシック"/>
                <a:sym typeface="Graphik Semibold" charset="0"/>
              </a:rPr>
              <a:t>i</a:t>
            </a:r>
            <a:r>
              <a:rPr lang="en-GB" sz="1200" b="0" dirty="0">
                <a:ea typeface="ＭＳ Ｐゴシック"/>
                <a:sym typeface="Graphik Semibold" charset="0"/>
              </a:rPr>
              <a:t> </a:t>
            </a:r>
            <a:r>
              <a:rPr lang="en-GB" sz="1200" b="0" dirty="0" err="1">
                <a:ea typeface="ＭＳ Ｐゴシック"/>
                <a:sym typeface="Graphik Semibold" charset="0"/>
              </a:rPr>
              <a:t>våre</a:t>
            </a:r>
            <a:r>
              <a:rPr lang="en-GB" sz="1200" b="0" dirty="0">
                <a:ea typeface="ＭＳ Ｐゴシック"/>
                <a:sym typeface="Graphik Semibold" charset="0"/>
              </a:rPr>
              <a:t> </a:t>
            </a:r>
            <a:r>
              <a:rPr lang="en-GB" sz="1200" b="0" dirty="0" err="1">
                <a:ea typeface="ＭＳ Ｐゴシック"/>
                <a:sym typeface="Graphik Semibold" charset="0"/>
              </a:rPr>
              <a:t>egne</a:t>
            </a:r>
            <a:r>
              <a:rPr lang="en-GB" sz="1200" b="0" dirty="0">
                <a:ea typeface="ＭＳ Ｐゴシック"/>
                <a:sym typeface="Graphik Semibold" charset="0"/>
              </a:rPr>
              <a:t> </a:t>
            </a:r>
            <a:r>
              <a:rPr lang="en-GB" sz="1200" b="0" dirty="0" err="1">
                <a:ea typeface="ＭＳ Ｐゴシック"/>
                <a:sym typeface="Graphik Semibold" charset="0"/>
              </a:rPr>
              <a:t>klimagassutlipp</a:t>
            </a:r>
            <a:r>
              <a:rPr lang="en-GB" sz="1200" b="0" dirty="0">
                <a:ea typeface="ＭＳ Ｐゴシック"/>
                <a:sym typeface="Graphik Semibold" charset="0"/>
              </a:rPr>
              <a:t>. </a:t>
            </a:r>
            <a:r>
              <a:rPr lang="nb-NO" b="0" i="0" dirty="0">
                <a:solidFill>
                  <a:srgbClr val="000000"/>
                </a:solidFill>
                <a:effectLst/>
                <a:latin typeface="Sweco Sans"/>
              </a:rPr>
              <a:t>Første målsetting for </a:t>
            </a:r>
            <a:r>
              <a:rPr lang="nb-NO" b="0" i="0" dirty="0" err="1">
                <a:solidFill>
                  <a:srgbClr val="000000"/>
                </a:solidFill>
                <a:effectLst/>
                <a:latin typeface="Sweco Sans"/>
              </a:rPr>
              <a:t>Sweco</a:t>
            </a:r>
            <a:r>
              <a:rPr lang="nb-NO" b="0" i="0" dirty="0">
                <a:solidFill>
                  <a:srgbClr val="000000"/>
                </a:solidFill>
                <a:effectLst/>
                <a:latin typeface="Sweco Sans"/>
              </a:rPr>
              <a:t> Norge er å redusere våre egne utslipp med minimum 55 prosent innen 2030. Så skal vi være klimanøytrale innen 2036.</a:t>
            </a:r>
          </a:p>
          <a:p>
            <a:endParaRPr lang="en-GB" sz="1200" b="0" dirty="0">
              <a:ea typeface="ＭＳ Ｐゴシック"/>
              <a:sym typeface="Graphik Semibold" charset="0"/>
            </a:endParaRPr>
          </a:p>
          <a:p>
            <a:r>
              <a:rPr lang="nb-NO" b="0" i="0" dirty="0">
                <a:solidFill>
                  <a:srgbClr val="000000"/>
                </a:solidFill>
                <a:effectLst/>
                <a:latin typeface="Sweco Sans"/>
              </a:rPr>
              <a:t>I </a:t>
            </a:r>
            <a:r>
              <a:rPr lang="nb-NO" b="0" i="0" dirty="0" err="1">
                <a:solidFill>
                  <a:srgbClr val="000000"/>
                </a:solidFill>
                <a:effectLst/>
                <a:latin typeface="Sweco Sans"/>
              </a:rPr>
              <a:t>Sweco</a:t>
            </a:r>
            <a:r>
              <a:rPr lang="nb-NO" b="0" i="0" dirty="0">
                <a:solidFill>
                  <a:srgbClr val="000000"/>
                </a:solidFill>
                <a:effectLst/>
                <a:latin typeface="Sweco Sans"/>
              </a:rPr>
              <a:t> tar vi tak i klimagassutslipp fra hele verdikjeden vår. Dette omfatter da også ting som </a:t>
            </a:r>
            <a:r>
              <a:rPr lang="nb-NO" dirty="0"/>
              <a:t>forretningsreiser og pendling, kontor, kantine og IT-utstyr.</a:t>
            </a:r>
          </a:p>
          <a:p>
            <a:endParaRPr lang="en-GB" sz="1200" b="0" dirty="0">
              <a:ea typeface="ＭＳ Ｐゴシック"/>
              <a:sym typeface="Graphik Semibold" charset="0"/>
            </a:endParaRPr>
          </a:p>
          <a:p>
            <a:r>
              <a:rPr lang="nb-NO" sz="1200" dirty="0">
                <a:effectLst/>
                <a:latin typeface="Calibri"/>
                <a:ea typeface="Calibri" panose="020F0502020204030204" pitchFamily="34" charset="0"/>
                <a:cs typeface="Calibri"/>
              </a:rPr>
              <a:t>For tredje året på rad måler og følger vi opp utslippene. Vi har en strategi hvor hvert kontor jobber målrettet med egne tiltak, tilpasset det enkelte kontoret. Og vi kan dokumentere en kraftigere nedgang enn den vi budsjetterte, så vi er i rute og vel så det!</a:t>
            </a:r>
            <a:r>
              <a:rPr lang="nb-NO" dirty="0">
                <a:latin typeface="Calibri"/>
                <a:ea typeface="Calibri" panose="020F0502020204030204" pitchFamily="34" charset="0"/>
                <a:cs typeface="Calibri"/>
              </a:rPr>
              <a:t> </a:t>
            </a:r>
          </a:p>
          <a:p>
            <a:endParaRPr lang="nb-NO" dirty="0">
              <a:latin typeface="Calibri"/>
              <a:ea typeface="Calibri" panose="020F0502020204030204" pitchFamily="34" charset="0"/>
              <a:cs typeface="Calibri"/>
            </a:endParaRPr>
          </a:p>
          <a:p>
            <a:r>
              <a:rPr lang="nb-NO" b="1" dirty="0">
                <a:latin typeface="Calibri"/>
                <a:ea typeface="Calibri" panose="020F0502020204030204" pitchFamily="34" charset="0"/>
                <a:cs typeface="Calibri"/>
              </a:rPr>
              <a:t>Samfunnsansvar</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en-GB" sz="1200" b="0" dirty="0" err="1">
                <a:ea typeface="ＭＳ Ｐゴシック"/>
                <a:sym typeface="Graphik Semibold" charset="0"/>
              </a:rPr>
              <a:t>Så</a:t>
            </a:r>
            <a:r>
              <a:rPr lang="en-GB" sz="1200" b="0" dirty="0">
                <a:ea typeface="ＭＳ Ｐゴシック"/>
                <a:sym typeface="Graphik Semibold" charset="0"/>
              </a:rPr>
              <a:t> jobber vi </a:t>
            </a:r>
            <a:r>
              <a:rPr lang="en-GB" sz="1200" b="0" dirty="0" err="1">
                <a:ea typeface="ＭＳ Ｐゴシック"/>
                <a:sym typeface="Graphik Semibold" charset="0"/>
              </a:rPr>
              <a:t>sammen</a:t>
            </a:r>
            <a:r>
              <a:rPr lang="en-GB" sz="1200" b="0" dirty="0">
                <a:ea typeface="ＭＳ Ｐゴシック"/>
                <a:sym typeface="Graphik Semibold" charset="0"/>
              </a:rPr>
              <a:t> med hele </a:t>
            </a:r>
            <a:r>
              <a:rPr lang="en-GB" sz="1200" b="0" dirty="0" err="1">
                <a:ea typeface="ＭＳ Ｐゴシック"/>
                <a:sym typeface="Graphik Semibold" charset="0"/>
              </a:rPr>
              <a:t>rådgiverbransjen</a:t>
            </a:r>
            <a:r>
              <a:rPr lang="en-GB" sz="1200" b="0" dirty="0">
                <a:ea typeface="ＭＳ Ｐゴシック"/>
                <a:sym typeface="Graphik Semibold" charset="0"/>
              </a:rPr>
              <a:t> om </a:t>
            </a:r>
            <a:r>
              <a:rPr lang="en-GB" sz="1200" b="0" dirty="0" err="1">
                <a:ea typeface="ＭＳ Ｐゴシック"/>
                <a:sym typeface="Graphik Semibold" charset="0"/>
              </a:rPr>
              <a:t>klimgassutslipp-rapportering</a:t>
            </a:r>
            <a:r>
              <a:rPr lang="en-GB" sz="1200" b="0" dirty="0">
                <a:ea typeface="ＭＳ Ｐゴシック"/>
                <a:sym typeface="Graphik Semibold" charset="0"/>
              </a:rPr>
              <a:t>. </a:t>
            </a:r>
            <a:r>
              <a:rPr lang="nb-NO" sz="1200" dirty="0">
                <a:effectLst/>
                <a:latin typeface="Calibri"/>
                <a:ea typeface="Calibri" panose="020F0502020204030204" pitchFamily="34" charset="0"/>
                <a:cs typeface="Calibri"/>
              </a:rPr>
              <a:t>Sweco og Multiconsult tok i sommer initiativ til at de rådgivende ingeniørene i SKIFT skulle bli enige om en felles måte å rapportere utslipp forbundet med egen drift. Denne rapporteringen skal ta høyde for hele virksomhetens klimagassutslipp. I dag er det nemlig stor variasjon mellom virksomheter og hvor omfattende de rapporterer på klimagassutslipp. Vi gjorde dette slik at rådgiverbransjen kan gå foran med et godt eksempel. Og vi håper at resten av </a:t>
            </a:r>
            <a:r>
              <a:rPr lang="nb-NO" sz="1200" dirty="0" err="1">
                <a:effectLst/>
                <a:latin typeface="Calibri"/>
                <a:ea typeface="Calibri" panose="020F0502020204030204" pitchFamily="34" charset="0"/>
                <a:cs typeface="Calibri"/>
              </a:rPr>
              <a:t>byggebransjen</a:t>
            </a:r>
            <a:r>
              <a:rPr lang="nb-NO" sz="1200" dirty="0">
                <a:effectLst/>
                <a:latin typeface="Calibri"/>
                <a:ea typeface="Calibri" panose="020F0502020204030204" pitchFamily="34" charset="0"/>
                <a:cs typeface="Calibri"/>
              </a:rPr>
              <a:t> følger etter.</a:t>
            </a:r>
            <a:r>
              <a:rPr lang="nb-NO" dirty="0">
                <a:latin typeface="Calibri"/>
                <a:ea typeface="Calibri" panose="020F0502020204030204" pitchFamily="34" charset="0"/>
                <a:cs typeface="Calibri"/>
              </a:rPr>
              <a:t> </a:t>
            </a:r>
            <a:endParaRPr lang="nb-NO" sz="1200" dirty="0">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sz="1200" dirty="0">
              <a:effectLst/>
              <a:latin typeface="Calibri"/>
              <a:ea typeface="Calibri" panose="020F0502020204030204" pitchFamily="34" charset="0"/>
              <a:cs typeface="Calibri"/>
            </a:endParaRPr>
          </a:p>
          <a:p>
            <a:r>
              <a:rPr lang="nb-NO" sz="1200" b="1" dirty="0">
                <a:latin typeface="Calibri"/>
                <a:ea typeface="ＭＳ Ｐゴシック"/>
                <a:cs typeface="Calibri"/>
                <a:sym typeface="Graphik Semibold" charset="0"/>
              </a:rPr>
              <a:t>Bærekraftige prosjekter</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effectLst/>
                <a:latin typeface="Calibri" panose="020F0502020204030204" pitchFamily="34" charset="0"/>
                <a:ea typeface="Calibri" panose="020F0502020204030204" pitchFamily="34" charset="0"/>
                <a:cs typeface="Calibri" panose="020F0502020204030204" pitchFamily="34" charset="0"/>
              </a:rPr>
              <a:t>Men der vi virkelig kan gjøre en forskjell for klima, miljø og bærekraft er gjennom oppdragene våre. Ute hos kundene våre. Hva slags råd vi gir teller! For vi planlegger for og gir råd om strukturer som har stor innvirkning på samfunnet vårt, menneskene som bor der, og naturen rundt -  i dag og om 20, 50 og 100 år.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effectLst/>
                <a:latin typeface="Calibri"/>
                <a:ea typeface="Calibri" panose="020F0502020204030204" pitchFamily="34" charset="0"/>
                <a:cs typeface="Calibri"/>
              </a:rPr>
              <a:t>*****************************************************************************************************</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err="1">
                <a:effectLst/>
                <a:latin typeface="Calibri" panose="020F0502020204030204" pitchFamily="34" charset="0"/>
                <a:ea typeface="Calibri" panose="020F0502020204030204" pitchFamily="34" charset="0"/>
              </a:rPr>
              <a:t>Bakgrunnsinfo</a:t>
            </a:r>
            <a:r>
              <a:rPr lang="nb-NO"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effectLst/>
                <a:latin typeface="Calibri"/>
                <a:ea typeface="Calibri" panose="020F0502020204030204" pitchFamily="34" charset="0"/>
                <a:cs typeface="Calibri"/>
              </a:rPr>
              <a:t>De fleste virksomheter rapporterer allerede på Scope 1 og Scope 2, men storparten av en virksomhets klimagassutslipp er som regel relatert til Scope 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a:ea typeface="Calibri" panose="020F0502020204030204" pitchFamily="34" charset="0"/>
                <a:cs typeface="Calibri"/>
              </a:rPr>
              <a:t>Scope 1 = Utslipp fra lokaler og kjøretøy virksomheten EIER selv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a:ea typeface="Calibri" panose="020F0502020204030204" pitchFamily="34" charset="0"/>
                <a:cs typeface="Calibri"/>
              </a:rPr>
              <a:t>Scope 2 = Strøm, varme, kjøling til virksomhetens eget bruk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a:cs typeface="Calibri"/>
              </a:rPr>
              <a:t>Scope 3 = Resten av utslippene fra verdikjeden, både nedstrøms og oppstrøms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Calibri" panose="020F0502020204030204" pitchFamily="34" charset="0"/>
            </a:endParaRPr>
          </a:p>
          <a:p>
            <a:pPr>
              <a:defRPr/>
            </a:pPr>
            <a:r>
              <a:rPr lang="nb-NO" sz="1200" dirty="0">
                <a:effectLst/>
                <a:latin typeface="Calibri"/>
                <a:ea typeface="Calibri" panose="020F0502020204030204" pitchFamily="34" charset="0"/>
                <a:cs typeface="Calibri"/>
              </a:rPr>
              <a:t>Betydning av felles krav til klimagassrapportering i rådgiverbransjen:  </a:t>
            </a:r>
          </a:p>
          <a:p>
            <a:pPr>
              <a:defRPr/>
            </a:pPr>
            <a:endParaRPr lang="nb-NO" sz="1200" b="0" dirty="0">
              <a:effectLst/>
              <a:latin typeface="Calibri"/>
              <a:ea typeface="Calibri" panose="020F0502020204030204" pitchFamily="34" charset="0"/>
              <a:cs typeface="Calibri"/>
            </a:endParaRPr>
          </a:p>
          <a:p>
            <a:pPr>
              <a:defRPr/>
            </a:pPr>
            <a:r>
              <a:rPr lang="nb-NO" sz="1200" b="0" dirty="0">
                <a:effectLst/>
                <a:latin typeface="Calibri"/>
                <a:ea typeface="Calibri" panose="020F0502020204030204" pitchFamily="34" charset="0"/>
                <a:cs typeface="Calibri"/>
              </a:rPr>
              <a:t>Hensikten er å få etablert en felles, gjennomsiktig og rettferdig rapportering av klimagassutslipp forbundet med egen drift. Dette </a:t>
            </a:r>
            <a:r>
              <a:rPr lang="nb-NO" sz="1200" dirty="0">
                <a:effectLst/>
                <a:latin typeface="Calibri"/>
                <a:ea typeface="Calibri" panose="020F0502020204030204" pitchFamily="34" charset="0"/>
                <a:cs typeface="Calibri"/>
              </a:rPr>
              <a:t>vil både bransjen og samfunnet for øvrig kunne nyte godt av: </a:t>
            </a:r>
            <a:endParaRPr lang="nb-NO" sz="1200" dirty="0">
              <a:effectLst/>
              <a:latin typeface="Calibri" panose="020F0502020204030204" pitchFamily="34" charset="0"/>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a:ea typeface="Calibri" panose="020F0502020204030204" pitchFamily="34" charset="0"/>
                <a:cs typeface="Calibri"/>
              </a:rPr>
              <a:t>Omfattende og reelt </a:t>
            </a:r>
            <a:r>
              <a:rPr lang="nb-NO" sz="1200" dirty="0" err="1">
                <a:effectLst/>
                <a:latin typeface="Calibri"/>
                <a:ea typeface="Calibri" panose="020F0502020204030204" pitchFamily="34" charset="0"/>
                <a:cs typeface="Calibri"/>
              </a:rPr>
              <a:t>scope</a:t>
            </a:r>
            <a:r>
              <a:rPr lang="nb-NO" sz="1200" dirty="0">
                <a:effectLst/>
                <a:latin typeface="Calibri"/>
                <a:ea typeface="Calibri" panose="020F0502020204030204" pitchFamily="34" charset="0"/>
                <a:cs typeface="Calibri"/>
              </a:rPr>
              <a:t> (til og med </a:t>
            </a:r>
            <a:r>
              <a:rPr lang="nb-NO" sz="1200" dirty="0" err="1">
                <a:effectLst/>
                <a:latin typeface="Calibri"/>
                <a:ea typeface="Calibri" panose="020F0502020204030204" pitchFamily="34" charset="0"/>
                <a:cs typeface="Calibri"/>
              </a:rPr>
              <a:t>scope</a:t>
            </a:r>
            <a:r>
              <a:rPr lang="nb-NO" sz="1200" dirty="0">
                <a:effectLst/>
                <a:latin typeface="Calibri"/>
                <a:ea typeface="Calibri" panose="020F0502020204030204" pitchFamily="34" charset="0"/>
                <a:cs typeface="Calibri"/>
              </a:rPr>
              <a:t> 3) -&gt; Omfattende og helhetlig fokus på reduksjon av klimagassutslipp relatert til virksomheten -&gt; Vesentlige resultater (Scope 3 kan utgjøre opptil 80% av en virksomhets klimagassutslipp)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a:ea typeface="Calibri" panose="020F0502020204030204" pitchFamily="34" charset="0"/>
                <a:cs typeface="Calibri"/>
              </a:rPr>
              <a:t>Felles standard i bransjen -&gt; Mulighet til å sammenligne på tvers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a:ea typeface="Calibri" panose="020F0502020204030204" pitchFamily="34" charset="0"/>
                <a:cs typeface="Calibri"/>
              </a:rPr>
              <a:t>Åpen standard -&gt; Mulighet for andre virksomheter og bransjer å lære og kopiere</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effectLst/>
                <a:latin typeface="Calibri" panose="020F0502020204030204" pitchFamily="34" charset="0"/>
                <a:ea typeface="Calibri" panose="020F0502020204030204" pitchFamily="34" charset="0"/>
              </a:rPr>
              <a:t>Disse er med på samarbeidet: </a:t>
            </a:r>
            <a:r>
              <a:rPr lang="nb-NO" sz="1200" dirty="0" err="1">
                <a:effectLst/>
                <a:latin typeface="Calibri"/>
                <a:ea typeface="Calibri" panose="020F0502020204030204" pitchFamily="34" charset="0"/>
                <a:cs typeface="Calibri"/>
              </a:rPr>
              <a:t>Asplan</a:t>
            </a:r>
            <a:r>
              <a:rPr lang="nb-NO" sz="1200" dirty="0">
                <a:effectLst/>
                <a:latin typeface="Calibri"/>
                <a:ea typeface="Calibri" panose="020F0502020204030204" pitchFamily="34" charset="0"/>
                <a:cs typeface="Calibri"/>
              </a:rPr>
              <a:t> </a:t>
            </a:r>
            <a:r>
              <a:rPr lang="nb-NO" sz="1200" dirty="0" err="1">
                <a:effectLst/>
                <a:latin typeface="Calibri"/>
                <a:ea typeface="Calibri" panose="020F0502020204030204" pitchFamily="34" charset="0"/>
                <a:cs typeface="Calibri"/>
              </a:rPr>
              <a:t>Viak</a:t>
            </a:r>
            <a:r>
              <a:rPr lang="nb-NO" sz="1200" dirty="0">
                <a:effectLst/>
                <a:latin typeface="Calibri"/>
                <a:ea typeface="Calibri" panose="020F0502020204030204" pitchFamily="34" charset="0"/>
                <a:cs typeface="Calibri"/>
              </a:rPr>
              <a:t>, DNV, Multiconsult, Norconsult, Rambøll og </a:t>
            </a:r>
            <a:r>
              <a:rPr lang="nb-NO" sz="1200" dirty="0" err="1">
                <a:effectLst/>
                <a:latin typeface="Calibri"/>
                <a:ea typeface="Calibri" panose="020F0502020204030204" pitchFamily="34" charset="0"/>
                <a:cs typeface="Calibri"/>
              </a:rPr>
              <a:t>Sweco</a:t>
            </a:r>
            <a:r>
              <a:rPr lang="nb-NO" sz="1200" dirty="0">
                <a:effectLst/>
                <a:latin typeface="Calibri"/>
                <a:ea typeface="Calibri" panose="020F0502020204030204" pitchFamily="34" charset="0"/>
                <a:cs typeface="Calibri"/>
              </a:rPr>
              <a:t> </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sz="1200" dirty="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effectLst/>
                <a:latin typeface="Calibri"/>
                <a:ea typeface="Calibri" panose="020F0502020204030204" pitchFamily="34" charset="0"/>
                <a:cs typeface="Calibri"/>
              </a:rPr>
              <a:t>Dette skal inkluderes i rapporteringen – alt er Scope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panose="020F0502020204030204" pitchFamily="34" charset="0"/>
                <a:ea typeface="Calibri" panose="020F0502020204030204" pitchFamily="34" charset="0"/>
              </a:rPr>
              <a:t>Kjøpte varer og tjenester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panose="020F0502020204030204" pitchFamily="34" charset="0"/>
                <a:ea typeface="Calibri" panose="020F0502020204030204" pitchFamily="34" charset="0"/>
              </a:rPr>
              <a:t>Kapitalvarer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panose="020F0502020204030204" pitchFamily="34" charset="0"/>
                <a:ea typeface="Calibri" panose="020F0502020204030204" pitchFamily="34" charset="0"/>
              </a:rPr>
              <a:t>Avfall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panose="020F0502020204030204" pitchFamily="34" charset="0"/>
                <a:ea typeface="Calibri" panose="020F0502020204030204" pitchFamily="34" charset="0"/>
              </a:rPr>
              <a:t>Forretningsreiser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panose="020F0502020204030204" pitchFamily="34" charset="0"/>
                <a:ea typeface="Calibri" panose="020F0502020204030204" pitchFamily="34" charset="0"/>
              </a:rPr>
              <a:t>Ansattes pendling til og fra jobb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Calibri" panose="020F0502020204030204" pitchFamily="34" charset="0"/>
                <a:ea typeface="Calibri" panose="020F0502020204030204" pitchFamily="34" charset="0"/>
              </a:rPr>
              <a:t>Oppstrøms leide varer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en-GB" sz="1200" b="1" dirty="0">
              <a:ea typeface="ＭＳ Ｐゴシック"/>
              <a:sym typeface="Graphik Semibold" charset="0"/>
            </a:endParaRPr>
          </a:p>
          <a:p>
            <a:endParaRPr lang="nb-NO" dirty="0"/>
          </a:p>
        </p:txBody>
      </p:sp>
      <p:sp>
        <p:nvSpPr>
          <p:cNvPr id="4" name="Plassholder for lysbil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181045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0363" y="1479550"/>
            <a:ext cx="6137275" cy="3452813"/>
          </a:xfrm>
        </p:spPr>
      </p:sp>
      <p:sp>
        <p:nvSpPr>
          <p:cNvPr id="3" name="Plassholder for notater 2"/>
          <p:cNvSpPr>
            <a:spLocks noGrp="1"/>
          </p:cNvSpPr>
          <p:nvPr>
            <p:ph type="body" idx="1"/>
          </p:nvPr>
        </p:nvSpPr>
        <p:spPr/>
        <p:txBody>
          <a:bodyPr/>
          <a:lstStyle/>
          <a:p>
            <a:r>
              <a:rPr lang="nb-NO" dirty="0"/>
              <a:t>Som Europas ledende rådgivende ingeniør- og arkitekturselskap har vi et stort ansvar. Det er jo i de 800.000 prosjektene vi virkelig kan gjøre en forskjell. </a:t>
            </a:r>
          </a:p>
          <a:p>
            <a:endParaRPr lang="nb-NO" dirty="0"/>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dirty="0"/>
              <a:t>Med utgangspunkt i FNs bærekraftmål har vi tatt fram fire innsatsområder for bærekraft i </a:t>
            </a:r>
            <a:r>
              <a:rPr lang="nb-NO" dirty="0" err="1"/>
              <a:t>Swecos</a:t>
            </a:r>
            <a:r>
              <a:rPr lang="nb-NO" dirty="0"/>
              <a:t> prosjekter. </a:t>
            </a:r>
            <a:r>
              <a:rPr lang="nb-NO" sz="1200" dirty="0">
                <a:effectLst/>
                <a:latin typeface="Calibri"/>
                <a:ea typeface="Calibri" panose="020F0502020204030204" pitchFamily="34" charset="0"/>
                <a:cs typeface="Calibri"/>
              </a:rPr>
              <a:t>Disse fire innsatsområdene er relevante for vårt virke som rådgivere, og dekker i stort påvirkningene fra </a:t>
            </a:r>
            <a:r>
              <a:rPr lang="nb-NO" dirty="0">
                <a:latin typeface="Calibri"/>
                <a:ea typeface="Calibri" panose="020F0502020204030204" pitchFamily="34" charset="0"/>
                <a:cs typeface="Calibri"/>
              </a:rPr>
              <a:t>arbeidet vårt</a:t>
            </a:r>
            <a:r>
              <a:rPr lang="nb-NO" sz="1200" dirty="0">
                <a:effectLst/>
                <a:latin typeface="Calibri"/>
                <a:ea typeface="Calibri" panose="020F0502020204030204" pitchFamily="34" charset="0"/>
                <a:cs typeface="Calibri"/>
              </a:rPr>
              <a:t>.</a:t>
            </a:r>
          </a:p>
          <a:p>
            <a:pPr>
              <a:defRPr/>
            </a:pPr>
            <a:r>
              <a:rPr lang="nb-NO" sz="1200" dirty="0">
                <a:effectLst/>
                <a:latin typeface="Calibri"/>
                <a:ea typeface="Calibri" panose="020F0502020204030204" pitchFamily="34" charset="0"/>
                <a:cs typeface="Calibri"/>
              </a:rPr>
              <a:t>De hjelper oss til å være tydelige på hva bærekraft er i </a:t>
            </a:r>
            <a:r>
              <a:rPr lang="nb-NO" dirty="0">
                <a:latin typeface="Calibri"/>
                <a:ea typeface="Calibri" panose="020F0502020204030204" pitchFamily="34" charset="0"/>
                <a:cs typeface="Calibri"/>
              </a:rPr>
              <a:t>prosjektene</a:t>
            </a:r>
            <a:r>
              <a:rPr lang="nb-NO" sz="1200" dirty="0">
                <a:effectLst/>
                <a:latin typeface="Calibri"/>
                <a:ea typeface="Calibri" panose="020F0502020204030204" pitchFamily="34" charset="0"/>
                <a:cs typeface="Calibri"/>
              </a:rPr>
              <a:t>, og </a:t>
            </a:r>
            <a:r>
              <a:rPr lang="nb-NO" dirty="0">
                <a:latin typeface="Calibri"/>
                <a:ea typeface="Calibri" panose="020F0502020204030204" pitchFamily="34" charset="0"/>
                <a:cs typeface="Calibri"/>
              </a:rPr>
              <a:t>synliggjør</a:t>
            </a:r>
            <a:r>
              <a:rPr lang="nb-NO" sz="1200" dirty="0">
                <a:effectLst/>
                <a:latin typeface="Calibri"/>
                <a:ea typeface="Calibri" panose="020F0502020204030204" pitchFamily="34" charset="0"/>
                <a:cs typeface="Calibri"/>
              </a:rPr>
              <a:t> hvordan tjenestene </a:t>
            </a:r>
            <a:r>
              <a:rPr lang="nb-NO" dirty="0">
                <a:latin typeface="Calibri"/>
                <a:ea typeface="Calibri" panose="020F0502020204030204" pitchFamily="34" charset="0"/>
                <a:cs typeface="Calibri"/>
              </a:rPr>
              <a:t>våre skaper</a:t>
            </a:r>
            <a:r>
              <a:rPr lang="nb-NO" sz="1200" dirty="0">
                <a:effectLst/>
                <a:latin typeface="Calibri"/>
                <a:ea typeface="Calibri" panose="020F0502020204030204" pitchFamily="34" charset="0"/>
                <a:cs typeface="Calibri"/>
              </a:rPr>
              <a:t> verdi for både </a:t>
            </a:r>
            <a:r>
              <a:rPr lang="nb-NO" dirty="0">
                <a:latin typeface="Calibri"/>
                <a:ea typeface="Calibri" panose="020F0502020204030204" pitchFamily="34" charset="0"/>
                <a:cs typeface="Calibri"/>
              </a:rPr>
              <a:t>kunder</a:t>
            </a:r>
            <a:r>
              <a:rPr lang="nb-NO" sz="1200" dirty="0">
                <a:effectLst/>
                <a:latin typeface="Calibri"/>
                <a:ea typeface="Calibri" panose="020F0502020204030204" pitchFamily="34" charset="0"/>
                <a:cs typeface="Calibri"/>
              </a:rPr>
              <a:t> og </a:t>
            </a:r>
            <a:r>
              <a:rPr lang="nb-NO" dirty="0">
                <a:latin typeface="Calibri"/>
                <a:ea typeface="Calibri" panose="020F0502020204030204" pitchFamily="34" charset="0"/>
                <a:cs typeface="Calibri"/>
              </a:rPr>
              <a:t>samfunnet</a:t>
            </a:r>
            <a:r>
              <a:rPr lang="nb-NO" sz="1200" dirty="0">
                <a:effectLst/>
                <a:latin typeface="Calibri"/>
                <a:ea typeface="Calibri" panose="020F0502020204030204" pitchFamily="34" charset="0"/>
                <a:cs typeface="Calibri"/>
              </a:rPr>
              <a:t>.</a:t>
            </a:r>
            <a:r>
              <a:rPr lang="nb-NO" dirty="0">
                <a:latin typeface="Calibri"/>
                <a:ea typeface="Calibri" panose="020F0502020204030204" pitchFamily="34" charset="0"/>
                <a:cs typeface="Calibri"/>
              </a:rPr>
              <a:t> </a:t>
            </a:r>
            <a:endParaRPr lang="nb-NO" sz="1200" dirty="0">
              <a:effectLst/>
              <a:latin typeface="Calibri"/>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effectLst/>
                <a:latin typeface="Calibri" panose="020F0502020204030204" pitchFamily="34" charset="0"/>
                <a:ea typeface="Calibri" panose="020F0502020204030204" pitchFamily="34" charset="0"/>
                <a:cs typeface="Calibri" panose="020F0502020204030204" pitchFamily="34" charset="0"/>
              </a:rPr>
              <a:t>De fire er: </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dirty="0"/>
          </a:p>
          <a:p>
            <a:pPr marL="342900" lvl="0" indent="-342900">
              <a:lnSpc>
                <a:spcPct val="107000"/>
              </a:lnSpc>
              <a:spcAft>
                <a:spcPts val="800"/>
              </a:spcAft>
              <a:buFont typeface="Symbol" panose="05050102010706020507" pitchFamily="18" charset="2"/>
              <a:buChar char=""/>
              <a:tabLst>
                <a:tab pos="457200" algn="l"/>
              </a:tabLst>
            </a:pPr>
            <a:r>
              <a:rPr lang="nb-NO" sz="1200" dirty="0">
                <a:effectLst/>
                <a:latin typeface="Calibri" panose="020F0502020204030204" pitchFamily="34" charset="0"/>
                <a:ea typeface="Calibri" panose="020F0502020204030204" pitchFamily="34" charset="0"/>
                <a:cs typeface="Calibri" panose="020F0502020204030204" pitchFamily="34" charset="0"/>
              </a:rPr>
              <a:t>Klima – som omfatter reduksjon av klimagassutslipp og også klimatilpasninger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nb-NO" sz="1200" dirty="0">
                <a:effectLst/>
                <a:latin typeface="Calibri"/>
                <a:ea typeface="Calibri" panose="020F0502020204030204" pitchFamily="34" charset="0"/>
                <a:cs typeface="Calibri"/>
              </a:rPr>
              <a:t>Natur og biologisk mangfold- som </a:t>
            </a:r>
            <a:r>
              <a:rPr lang="nb-NO" dirty="0">
                <a:latin typeface="Calibri"/>
                <a:ea typeface="Calibri" panose="020F0502020204030204" pitchFamily="34" charset="0"/>
                <a:cs typeface="Calibri"/>
              </a:rPr>
              <a:t>innebærer</a:t>
            </a:r>
            <a:r>
              <a:rPr lang="nb-NO" sz="1200" dirty="0">
                <a:effectLst/>
                <a:latin typeface="Calibri"/>
                <a:ea typeface="Calibri" panose="020F0502020204030204" pitchFamily="34" charset="0"/>
                <a:cs typeface="Calibri"/>
              </a:rPr>
              <a:t> reduksjon av naturinngrep og tilbakeføring av natur</a:t>
            </a:r>
          </a:p>
          <a:p>
            <a:pPr marL="342900" lvl="0" indent="-342900">
              <a:lnSpc>
                <a:spcPct val="107000"/>
              </a:lnSpc>
              <a:spcAft>
                <a:spcPts val="800"/>
              </a:spcAft>
              <a:buFont typeface="Symbol" panose="05050102010706020507" pitchFamily="18" charset="2"/>
              <a:buChar char=""/>
              <a:tabLst>
                <a:tab pos="457200" algn="l"/>
              </a:tabLst>
            </a:pPr>
            <a:r>
              <a:rPr lang="nb-NO" sz="1200" dirty="0">
                <a:effectLst/>
                <a:latin typeface="Calibri"/>
                <a:ea typeface="Calibri" panose="020F0502020204030204" pitchFamily="34" charset="0"/>
                <a:cs typeface="Calibri"/>
              </a:rPr>
              <a:t>Materialer og </a:t>
            </a:r>
            <a:r>
              <a:rPr lang="nb-NO" sz="1200" dirty="0" err="1">
                <a:effectLst/>
                <a:latin typeface="Calibri"/>
                <a:ea typeface="Calibri" panose="020F0502020204030204" pitchFamily="34" charset="0"/>
                <a:cs typeface="Calibri"/>
              </a:rPr>
              <a:t>sirkularitet</a:t>
            </a:r>
            <a:r>
              <a:rPr lang="nb-NO" sz="1200" dirty="0">
                <a:effectLst/>
                <a:latin typeface="Calibri"/>
                <a:ea typeface="Calibri" panose="020F0502020204030204" pitchFamily="34" charset="0"/>
                <a:cs typeface="Calibri"/>
              </a:rPr>
              <a:t> – at vi </a:t>
            </a:r>
            <a:r>
              <a:rPr lang="nb-NO" dirty="0">
                <a:latin typeface="Calibri"/>
                <a:ea typeface="Calibri" panose="020F0502020204030204" pitchFamily="34" charset="0"/>
                <a:cs typeface="Calibri"/>
              </a:rPr>
              <a:t>minimere</a:t>
            </a:r>
            <a:r>
              <a:rPr lang="nb-NO" sz="1200" dirty="0">
                <a:effectLst/>
                <a:latin typeface="Calibri"/>
                <a:ea typeface="Calibri" panose="020F0502020204030204" pitchFamily="34" charset="0"/>
                <a:cs typeface="Calibri"/>
              </a:rPr>
              <a:t> materialbruk og bruk av farlige materialer, og at vi legger opp til økt </a:t>
            </a:r>
            <a:r>
              <a:rPr lang="nb-NO" sz="1200" dirty="0" err="1">
                <a:effectLst/>
                <a:latin typeface="Calibri"/>
                <a:ea typeface="Calibri" panose="020F0502020204030204" pitchFamily="34" charset="0"/>
                <a:cs typeface="Calibri"/>
              </a:rPr>
              <a:t>sirkularitet</a:t>
            </a:r>
            <a:r>
              <a:rPr lang="nb-NO" sz="1200" dirty="0">
                <a:effectLst/>
                <a:latin typeface="Calibri"/>
                <a:ea typeface="Calibri" panose="020F0502020204030204" pitchFamily="34" charset="0"/>
                <a:cs typeface="Calibri"/>
              </a:rPr>
              <a:t> gjennom å </a:t>
            </a:r>
            <a:r>
              <a:rPr lang="nb-NO" sz="1200" dirty="0" err="1">
                <a:effectLst/>
                <a:latin typeface="Calibri"/>
                <a:ea typeface="Calibri" panose="020F0502020204030204" pitchFamily="34" charset="0"/>
                <a:cs typeface="Calibri"/>
              </a:rPr>
              <a:t>ombruke</a:t>
            </a:r>
            <a:r>
              <a:rPr lang="nb-NO" sz="1200" dirty="0">
                <a:effectLst/>
                <a:latin typeface="Calibri"/>
                <a:ea typeface="Calibri" panose="020F0502020204030204" pitchFamily="34" charset="0"/>
                <a:cs typeface="Calibri"/>
              </a:rPr>
              <a:t> og designe for varighet og ombruk</a:t>
            </a:r>
          </a:p>
          <a:p>
            <a:pPr marL="342900" lvl="0" indent="-342900">
              <a:lnSpc>
                <a:spcPct val="107000"/>
              </a:lnSpc>
              <a:spcAft>
                <a:spcPts val="800"/>
              </a:spcAft>
              <a:buFont typeface="Symbol" panose="05050102010706020507" pitchFamily="18" charset="2"/>
              <a:buChar char=""/>
              <a:tabLst>
                <a:tab pos="457200" algn="l"/>
              </a:tabLst>
            </a:pPr>
            <a:r>
              <a:rPr lang="nb-NO" sz="1200" dirty="0">
                <a:effectLst/>
                <a:latin typeface="Calibri" panose="020F0502020204030204" pitchFamily="34" charset="0"/>
                <a:ea typeface="Calibri" panose="020F0502020204030204" pitchFamily="34" charset="0"/>
                <a:cs typeface="Calibri" panose="020F0502020204030204" pitchFamily="34" charset="0"/>
              </a:rPr>
              <a:t>Og sist men ikke minst – at vi leverer løsninger hvor det er godt å være menneske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sz="1200" b="0" dirty="0">
                <a:ea typeface="ＭＳ Ｐゴシック"/>
                <a:sym typeface="Graphik Semibold" charset="0"/>
              </a:rPr>
              <a:t>Disse innsatsområdene gir retning til og påvirker markedsarbeid, prosjektleveranser og faglig utvikling. Dette brenner vi for!</a:t>
            </a:r>
          </a:p>
          <a:p>
            <a:endParaRPr lang="nb-NO" sz="1200" b="0" dirty="0">
              <a:ea typeface="ＭＳ Ｐゴシック"/>
              <a:sym typeface="Graphik Semibold" charset="0"/>
            </a:endParaRPr>
          </a:p>
          <a:p>
            <a:endParaRPr lang="nb-NO" sz="1200" b="0" dirty="0">
              <a:ea typeface="ＭＳ Ｐゴシック"/>
              <a:sym typeface="Graphik Semibold" charset="0"/>
            </a:endParaRPr>
          </a:p>
          <a:p>
            <a:endParaRPr lang="en-GB" sz="1200" b="1" dirty="0">
              <a:ea typeface="ＭＳ Ｐゴシック"/>
              <a:sym typeface="Graphik Semibold" charset="0"/>
            </a:endParaRPr>
          </a:p>
          <a:p>
            <a:endParaRPr lang="nb-NO" dirty="0"/>
          </a:p>
        </p:txBody>
      </p:sp>
      <p:sp>
        <p:nvSpPr>
          <p:cNvPr id="4" name="Plassholder for lysbil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305754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0363" y="1479550"/>
            <a:ext cx="6137275" cy="3452813"/>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effectLst/>
                <a:latin typeface="Calibri" panose="020F0502020204030204" pitchFamily="34" charset="0"/>
                <a:ea typeface="Times New Roman" panose="02020603050405020304" pitchFamily="18" charset="0"/>
              </a:rPr>
              <a:t>Vi er utfordret til å si noe om hva som blir viktig de neste to årene: Selv om vi er store og sitter på en masse kunnskap, så klarer vi ikke dette alene.</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sz="1200" dirty="0">
              <a:effectLst/>
              <a:latin typeface="Calibri" panose="020F0502020204030204" pitchFamily="34" charset="0"/>
              <a:ea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Calibri" panose="020F0502020204030204" pitchFamily="34" charset="0"/>
              </a:rPr>
              <a:t>Kundene er en viktig driver. Heldigvis kommer klima, miljø og bærekraft stadig høyere opp på agendaen her også. Flere og flere kunder stiller både ambisiøse og konkrete krav. De etterspør mer klimagasskompetanse, </a:t>
            </a:r>
            <a:r>
              <a:rPr lang="nb-NO" sz="1800" dirty="0" err="1">
                <a:effectLst/>
                <a:latin typeface="Calibri" panose="020F0502020204030204" pitchFamily="34" charset="0"/>
                <a:ea typeface="Calibri" panose="020F0502020204030204" pitchFamily="34" charset="0"/>
                <a:cs typeface="Calibri" panose="020F0502020204030204" pitchFamily="34" charset="0"/>
              </a:rPr>
              <a:t>bærekraftskoordinatorer</a:t>
            </a:r>
            <a:r>
              <a:rPr lang="nb-NO" sz="1800" dirty="0">
                <a:effectLst/>
                <a:latin typeface="Calibri" panose="020F0502020204030204" pitchFamily="34" charset="0"/>
                <a:ea typeface="Calibri" panose="020F0502020204030204" pitchFamily="34" charset="0"/>
                <a:cs typeface="Calibri" panose="020F0502020204030204" pitchFamily="34" charset="0"/>
              </a:rPr>
              <a:t>, BIM-kompetanse, ombrukskompetanse, dyktige prosjektledere – det går aldri av moten, og ikke minst rådgivere som både kan og tør å utfordre etablerte oppfatninger. Vi må rekruttere og utvikle med rett kompetanse! </a:t>
            </a: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endParaRPr lang="nb-NO"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weco Sans" panose="00000500000000000000" pitchFamily="2" charset="0"/>
              <a:buNone/>
              <a:tabLst/>
              <a:defRPr/>
            </a:pPr>
            <a:r>
              <a:rPr lang="nb-NO" sz="1200" dirty="0">
                <a:effectLst/>
                <a:latin typeface="Calibri" panose="020F0502020204030204" pitchFamily="34" charset="0"/>
                <a:ea typeface="Times New Roman" panose="02020603050405020304" pitchFamily="18" charset="0"/>
              </a:rPr>
              <a:t>Vi er også  avhengige av at myndighetene bidrar til å gjøre det lønnsomt å arbeide bærekraftig. Her er EU-taksonomien en innretning vi har store forventninger til.  Dette er en klassifisering av finansiell aktivitet. </a:t>
            </a:r>
            <a:r>
              <a:rPr lang="nb-NO" sz="1200" dirty="0"/>
              <a:t>Kort fortalt vil prosjekter som klassifiseres som grønne eller bærekraftige om du vil, få bedre lånebetingelser enn brune prosjekter. Økonomi og bærekraft går med andre ord hånd i hånd. Vi må beherske de nye reglene, og kunne </a:t>
            </a:r>
            <a:r>
              <a:rPr lang="nb-NO" sz="1200" dirty="0" err="1"/>
              <a:t>rådgi</a:t>
            </a:r>
            <a:r>
              <a:rPr lang="nb-NO" sz="1200" dirty="0"/>
              <a:t> våre kunder i forhold til disse. Vi må også være tydelige overfor myndighetene og hva de kan gjøre for å sikre rammebetingelser som virker befordrende på miljøet. </a:t>
            </a:r>
          </a:p>
          <a:p>
            <a:pPr marL="0" indent="0">
              <a:buFont typeface="Arial" panose="020B0604020202020204" pitchFamily="34" charset="0"/>
              <a:buNone/>
            </a:pPr>
            <a:endParaRPr lang="nb-NO"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dirty="0"/>
              <a:t>EU er en av de virkelig store, framoverlente og toneangivende musklene i verden når det gjelder bærekraftig utvikling. Vi må følge med i programmer og insentiver som lanseres, og sørge for å bruke vår kompetanse slik at Norge kan bli ledende i verden </a:t>
            </a:r>
            <a:r>
              <a:rPr lang="nb-NO" sz="1200" dirty="0" err="1"/>
              <a:t>påløsninger</a:t>
            </a:r>
            <a:r>
              <a:rPr lang="nb-NO" sz="1200" dirty="0"/>
              <a:t> for et </a:t>
            </a:r>
            <a:r>
              <a:rPr lang="nb-NO" sz="1200"/>
              <a:t>bedre klima. </a:t>
            </a:r>
            <a:endParaRPr lang="nb-NO" sz="1200" dirty="0">
              <a:effectLst/>
              <a:latin typeface="Calibri" panose="020F0502020204030204" pitchFamily="34"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524125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C7E9F5BD-6151-439B-A7C3-C97281E0EC8B}"/>
              </a:ext>
            </a:extLst>
          </p:cNvPr>
          <p:cNvSpPr txBox="1">
            <a:spLocks/>
          </p:cNvSpPr>
          <p:nvPr userDrawn="1"/>
        </p:nvSpPr>
        <p:spPr>
          <a:xfrm>
            <a:off x="0" y="0"/>
            <a:ext cx="12192000" cy="68616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en-GB" sz="6000" dirty="0">
              <a:solidFill>
                <a:schemeClr val="bg1"/>
              </a:solidFill>
            </a:endParaRPr>
          </a:p>
        </p:txBody>
      </p:sp>
      <p:pic>
        <p:nvPicPr>
          <p:cNvPr id="8" name="Graphic 7">
            <a:extLst>
              <a:ext uri="{FF2B5EF4-FFF2-40B4-BE49-F238E27FC236}">
                <a16:creationId xmlns:a16="http://schemas.microsoft.com/office/drawing/2014/main" id="{28E37A8F-265A-46DA-9504-645977C546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566" y="360000"/>
            <a:ext cx="1806482" cy="525661"/>
          </a:xfrm>
          <a:prstGeom prst="rect">
            <a:avLst/>
          </a:prstGeom>
        </p:spPr>
      </p:pic>
      <p:sp>
        <p:nvSpPr>
          <p:cNvPr id="2" name="Title 1"/>
          <p:cNvSpPr>
            <a:spLocks noGrp="1"/>
          </p:cNvSpPr>
          <p:nvPr>
            <p:ph type="ctrTitle" hasCustomPrompt="1"/>
          </p:nvPr>
        </p:nvSpPr>
        <p:spPr>
          <a:xfrm>
            <a:off x="2330450" y="1439999"/>
            <a:ext cx="7531200" cy="4697275"/>
          </a:xfrm>
        </p:spPr>
        <p:txBody>
          <a:bodyPr anchor="t" anchorCtr="0"/>
          <a:lstStyle>
            <a:lvl1pPr algn="l">
              <a:defRPr sz="8000"/>
            </a:lvl1pPr>
          </a:lstStyle>
          <a:p>
            <a:r>
              <a:rPr lang="en-GB" dirty="0"/>
              <a:t>Click to add title</a:t>
            </a:r>
          </a:p>
        </p:txBody>
      </p:sp>
      <p:sp>
        <p:nvSpPr>
          <p:cNvPr id="3" name="Subtitle 2"/>
          <p:cNvSpPr>
            <a:spLocks noGrp="1"/>
          </p:cNvSpPr>
          <p:nvPr>
            <p:ph type="subTitle" idx="1" hasCustomPrompt="1"/>
          </p:nvPr>
        </p:nvSpPr>
        <p:spPr>
          <a:xfrm>
            <a:off x="2329200" y="5058000"/>
            <a:ext cx="6541200" cy="360000"/>
          </a:xfrm>
        </p:spPr>
        <p:txBody>
          <a:bodyPr/>
          <a:lstStyle>
            <a:lvl1pPr marL="0" indent="0" algn="l">
              <a:lnSpc>
                <a:spcPct val="100000"/>
              </a:lnSpc>
              <a:spcBef>
                <a:spcPts val="0"/>
              </a:spcBef>
              <a:spcAft>
                <a:spcPts val="0"/>
              </a:spcAft>
              <a:buFont typeface="Sweco Sans" panose="00000500000000000000" pitchFamily="2" charset="0"/>
              <a:buChar char="​"/>
              <a:defRPr sz="2400" b="0"/>
            </a:lvl1pPr>
            <a:lvl2pPr marL="0" indent="0" algn="l">
              <a:lnSpc>
                <a:spcPct val="100000"/>
              </a:lnSpc>
              <a:spcAft>
                <a:spcPts val="0"/>
              </a:spcAft>
              <a:buFont typeface="Sweco Sans" panose="00000500000000000000" pitchFamily="2" charset="0"/>
              <a:buChar char="​"/>
              <a:defRPr sz="2400" b="0"/>
            </a:lvl2pPr>
            <a:lvl3pPr marL="0" indent="0" algn="l">
              <a:lnSpc>
                <a:spcPct val="100000"/>
              </a:lnSpc>
              <a:spcAft>
                <a:spcPts val="0"/>
              </a:spcAft>
              <a:buFont typeface="Sweco Sans" panose="00000500000000000000" pitchFamily="2" charset="0"/>
              <a:buChar char="​"/>
              <a:defRPr sz="2400" b="0"/>
            </a:lvl3pPr>
            <a:lvl4pPr marL="0" indent="0" algn="l">
              <a:lnSpc>
                <a:spcPct val="100000"/>
              </a:lnSpc>
              <a:spcAft>
                <a:spcPts val="0"/>
              </a:spcAft>
              <a:buFont typeface="Sweco Sans" panose="00000500000000000000" pitchFamily="2" charset="0"/>
              <a:buChar char="​"/>
              <a:defRPr sz="2400" b="0"/>
            </a:lvl4pPr>
            <a:lvl5pPr marL="0" indent="0" algn="l">
              <a:lnSpc>
                <a:spcPct val="100000"/>
              </a:lnSpc>
              <a:spcAft>
                <a:spcPts val="0"/>
              </a:spcAft>
              <a:buFont typeface="Sweco Sans" panose="00000500000000000000" pitchFamily="2" charset="0"/>
              <a:buChar char="​"/>
              <a:defRPr sz="2400" b="0"/>
            </a:lvl5pPr>
            <a:lvl6pPr marL="0" indent="0" algn="l">
              <a:lnSpc>
                <a:spcPct val="100000"/>
              </a:lnSpc>
              <a:spcAft>
                <a:spcPts val="0"/>
              </a:spcAft>
              <a:buFont typeface="Sweco Sans" panose="00000500000000000000" pitchFamily="2" charset="0"/>
              <a:buChar char="​"/>
              <a:defRPr sz="2400" b="0"/>
            </a:lvl6pPr>
            <a:lvl7pPr marL="0" indent="0" algn="l">
              <a:lnSpc>
                <a:spcPct val="100000"/>
              </a:lnSpc>
              <a:spcAft>
                <a:spcPts val="0"/>
              </a:spcAft>
              <a:buFont typeface="Sweco Sans" panose="00000500000000000000" pitchFamily="2" charset="0"/>
              <a:buChar char="​"/>
              <a:defRPr sz="2400" b="0"/>
            </a:lvl7pPr>
            <a:lvl8pPr marL="0" indent="0" algn="l">
              <a:lnSpc>
                <a:spcPct val="100000"/>
              </a:lnSpc>
              <a:spcAft>
                <a:spcPts val="0"/>
              </a:spcAft>
              <a:buFont typeface="Sweco Sans" panose="00000500000000000000" pitchFamily="2" charset="0"/>
              <a:buChar char="​"/>
              <a:defRPr sz="2400" b="0"/>
            </a:lvl8pPr>
            <a:lvl9pPr marL="0" indent="0" algn="l">
              <a:lnSpc>
                <a:spcPct val="100000"/>
              </a:lnSpc>
              <a:spcBef>
                <a:spcPts val="0"/>
              </a:spcBef>
              <a:buFont typeface="Sweco Sans" panose="00000500000000000000" pitchFamily="2" charset="0"/>
              <a:buChar char="​"/>
              <a:defRPr sz="2400" b="0">
                <a:solidFill>
                  <a:schemeClr val="tx2"/>
                </a:solidFill>
              </a:defRPr>
            </a:lvl9pPr>
          </a:lstStyle>
          <a:p>
            <a:r>
              <a:rPr lang="en-GB" dirty="0"/>
              <a:t>Click to add subtitle</a:t>
            </a:r>
          </a:p>
        </p:txBody>
      </p:sp>
      <p:sp>
        <p:nvSpPr>
          <p:cNvPr id="14" name="text" descr="{&quot;templafy&quot;:{&quot;binding&quot;:&quot;Form.TitlePresentation&quot;,&quot;type&quot;:&quot;text&quot;}}" title="Form.TitlePresentation">
            <a:extLst>
              <a:ext uri="{FF2B5EF4-FFF2-40B4-BE49-F238E27FC236}">
                <a16:creationId xmlns:a16="http://schemas.microsoft.com/office/drawing/2014/main" id="{F8574BAD-E84D-421E-A240-F36DB0345E16}"/>
              </a:ext>
            </a:extLst>
          </p:cNvPr>
          <p:cNvSpPr/>
          <p:nvPr userDrawn="1"/>
        </p:nvSpPr>
        <p:spPr bwMode="black">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2"/>
              </a:solidFill>
            </a:endParaRPr>
          </a:p>
        </p:txBody>
      </p:sp>
      <p:sp>
        <p:nvSpPr>
          <p:cNvPr id="4" name="Date Placeholder 3">
            <a:extLst>
              <a:ext uri="{FF2B5EF4-FFF2-40B4-BE49-F238E27FC236}">
                <a16:creationId xmlns:a16="http://schemas.microsoft.com/office/drawing/2014/main" id="{4AF14680-7A7E-4379-8764-BB8B2A4CB5B6}"/>
              </a:ext>
            </a:extLst>
          </p:cNvPr>
          <p:cNvSpPr>
            <a:spLocks noGrp="1"/>
          </p:cNvSpPr>
          <p:nvPr>
            <p:ph type="dt" sz="half" idx="10"/>
          </p:nvPr>
        </p:nvSpPr>
        <p:spPr/>
        <p:txBody>
          <a:bodyPr/>
          <a:lstStyle>
            <a:lvl1pPr>
              <a:defRPr>
                <a:solidFill>
                  <a:srgbClr val="000000">
                    <a:alpha val="0"/>
                  </a:srgbClr>
                </a:solidFill>
              </a:defRPr>
            </a:lvl1pPr>
          </a:lstStyle>
          <a:p>
            <a:fld id="{C0180F20-B20C-4048-800D-8AB7E167450C}" type="datetime4">
              <a:rPr lang="en-GB" smtClean="0"/>
              <a:pPr/>
              <a:t>08 November 2021</a:t>
            </a:fld>
            <a:endParaRPr lang="en-GB" dirty="0"/>
          </a:p>
        </p:txBody>
      </p:sp>
      <p:sp>
        <p:nvSpPr>
          <p:cNvPr id="5" name="Footer Placeholder 4">
            <a:extLst>
              <a:ext uri="{FF2B5EF4-FFF2-40B4-BE49-F238E27FC236}">
                <a16:creationId xmlns:a16="http://schemas.microsoft.com/office/drawing/2014/main" id="{8E247043-C489-4096-BF75-05F3BA150516}"/>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6" name="Slide Number Placeholder 5">
            <a:extLst>
              <a:ext uri="{FF2B5EF4-FFF2-40B4-BE49-F238E27FC236}">
                <a16:creationId xmlns:a16="http://schemas.microsoft.com/office/drawing/2014/main" id="{91B48656-43F6-4751-AF76-D756D212937D}"/>
              </a:ext>
            </a:extLst>
          </p:cNvPr>
          <p:cNvSpPr>
            <a:spLocks noGrp="1"/>
          </p:cNvSpPr>
          <p:nvPr>
            <p:ph type="sldNum" sz="quarter" idx="12"/>
          </p:nvPr>
        </p:nvSpPr>
        <p:spPr>
          <a:xfrm>
            <a:off x="0" y="6858000"/>
            <a:ext cx="0" cy="0"/>
          </a:xfrm>
        </p:spPr>
        <p:txBody>
          <a:bodyPr/>
          <a:lstStyle>
            <a:lvl1pPr>
              <a:defRPr>
                <a:solidFill>
                  <a:srgbClr val="000000">
                    <a:alpha val="0"/>
                  </a:srgbClr>
                </a:solidFill>
              </a:defRPr>
            </a:lvl1pPr>
          </a:lstStyle>
          <a:p>
            <a:fld id="{23AA811B-2EBD-4900-905E-5BE206449611}" type="slidenum">
              <a:rPr lang="en-GB" smtClean="0"/>
              <a:pPr/>
              <a:t>‹#›</a:t>
            </a:fld>
            <a:endParaRPr lang="en-GB" dirty="0"/>
          </a:p>
        </p:txBody>
      </p:sp>
      <p:sp>
        <p:nvSpPr>
          <p:cNvPr id="1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B9E047D3-7512-430E-BCB6-41EB65B73DD3}"/>
              </a:ext>
            </a:extLst>
          </p:cNvPr>
          <p:cNvSpPr/>
          <p:nvPr userDrawn="1"/>
        </p:nvSpPr>
        <p:spPr>
          <a:xfrm>
            <a:off x="360000"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358775" y="2159000"/>
            <a:ext cx="5556250" cy="3978275"/>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5387" y="2159000"/>
            <a:ext cx="5556249" cy="3978275"/>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lvl1pPr>
              <a:defRPr>
                <a:solidFill>
                  <a:srgbClr val="000000">
                    <a:alpha val="0"/>
                  </a:srgbClr>
                </a:solidFill>
              </a:defRPr>
            </a:lvl1pPr>
          </a:lstStyle>
          <a:p>
            <a:fld id="{B3BB7AE9-051A-4813-9095-A0EB7657787D}" type="datetime4">
              <a:rPr lang="en-GB" smtClean="0"/>
              <a:pPr/>
              <a:t>08 November 2021</a:t>
            </a:fld>
            <a:endParaRPr lang="en-GB" dirty="0"/>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7092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358775" y="2159000"/>
            <a:ext cx="2598738" cy="3978275"/>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7875" y="2159000"/>
            <a:ext cx="8513761" cy="3978275"/>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lvl1pPr>
              <a:defRPr>
                <a:solidFill>
                  <a:srgbClr val="000000">
                    <a:alpha val="0"/>
                  </a:srgbClr>
                </a:solidFill>
              </a:defRPr>
            </a:lvl1pPr>
          </a:lstStyle>
          <a:p>
            <a:fld id="{EE5B25AD-1F7A-4D98-A00F-0E69A8BFCC1D}" type="datetime4">
              <a:rPr lang="en-GB" smtClean="0"/>
              <a:pPr/>
              <a:t>08 November 2021</a:t>
            </a:fld>
            <a:endParaRPr lang="en-GB" dirty="0"/>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2349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358774" y="2159000"/>
            <a:ext cx="8513763" cy="3978275"/>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2159000"/>
            <a:ext cx="2598736" cy="3978275"/>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lvl1pPr>
              <a:defRPr>
                <a:solidFill>
                  <a:srgbClr val="000000">
                    <a:alpha val="0"/>
                  </a:srgbClr>
                </a:solidFill>
              </a:defRPr>
            </a:lvl1pPr>
          </a:lstStyle>
          <a:p>
            <a:fld id="{1B582EFA-60C8-43F4-9656-D624DC1CBD03}" type="datetime4">
              <a:rPr lang="en-GB" smtClean="0"/>
              <a:pPr/>
              <a:t>08 November 2021</a:t>
            </a:fld>
            <a:endParaRPr lang="en-GB" dirty="0"/>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16438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icture and capt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0450" y="719138"/>
            <a:ext cx="9501188" cy="1080000"/>
          </a:xfrm>
        </p:spPr>
        <p:txBody>
          <a:bodyPr/>
          <a:lstStyle/>
          <a:p>
            <a:r>
              <a:rPr lang="en-GB" noProof="0" dirty="0"/>
              <a:t>Click to add title</a:t>
            </a:r>
          </a:p>
        </p:txBody>
      </p:sp>
      <p:sp>
        <p:nvSpPr>
          <p:cNvPr id="3" name="Content Placeholder 2"/>
          <p:cNvSpPr>
            <a:spLocks noGrp="1"/>
          </p:cNvSpPr>
          <p:nvPr>
            <p:ph idx="1" hasCustomPrompt="1"/>
          </p:nvPr>
        </p:nvSpPr>
        <p:spPr>
          <a:xfrm>
            <a:off x="2330450" y="2159000"/>
            <a:ext cx="4570414" cy="3978275"/>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9232900" y="2159000"/>
            <a:ext cx="2598737" cy="3978276"/>
          </a:xfrm>
        </p:spPr>
        <p:txBody>
          <a:bodyPr tIns="0" anchor="t" anchorCtr="0"/>
          <a:lstStyle>
            <a:lvl1pPr marL="0" indent="0" algn="ctr">
              <a:buNone/>
              <a:defRPr sz="1600"/>
            </a:lvl1pPr>
          </a:lstStyle>
          <a:p>
            <a:r>
              <a:rPr lang="en-GB" dirty="0"/>
              <a:t>Click here and insert picture </a:t>
            </a:r>
            <a:br>
              <a:rPr lang="en-GB" dirty="0"/>
            </a:br>
            <a:r>
              <a:rPr lang="en-GB" dirty="0"/>
              <a:t>via Sweco PickIt</a:t>
            </a:r>
          </a:p>
        </p:txBody>
      </p:sp>
      <p:sp>
        <p:nvSpPr>
          <p:cNvPr id="12" name="Text Placeholder 2">
            <a:extLst>
              <a:ext uri="{FF2B5EF4-FFF2-40B4-BE49-F238E27FC236}">
                <a16:creationId xmlns:a16="http://schemas.microsoft.com/office/drawing/2014/main" id="{94AF3B42-B46E-4E37-9811-3B8B805CA561}"/>
              </a:ext>
            </a:extLst>
          </p:cNvPr>
          <p:cNvSpPr>
            <a:spLocks noGrp="1"/>
          </p:cNvSpPr>
          <p:nvPr>
            <p:ph type="body" orient="vert" idx="18" hasCustomPrompt="1"/>
          </p:nvPr>
        </p:nvSpPr>
        <p:spPr>
          <a:xfrm>
            <a:off x="7261225" y="2159000"/>
            <a:ext cx="1611314" cy="3978276"/>
          </a:xfrm>
        </p:spPr>
        <p:txBody>
          <a:bodyPr vert="horz"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buFont typeface="Sweco Sans" panose="00000500000000000000" pitchFamily="2" charset="0"/>
              <a:buChar char="•"/>
              <a:defRPr sz="1000"/>
            </a:lvl3pPr>
            <a:lvl4pPr marL="270000" indent="-270000">
              <a:spcAft>
                <a:spcPts val="600"/>
              </a:spcAft>
              <a:buFont typeface="Sweco Sans" panose="00000500000000000000" pitchFamily="2" charset="0"/>
              <a:buChar char="•"/>
              <a:defRPr b="0"/>
            </a:lvl4pPr>
            <a:lvl5pPr marL="540000" indent="-270000">
              <a:buFont typeface="Sweco Sans" panose="00000500000000000000" pitchFamily="2" charset="0"/>
              <a:buChar char="•"/>
              <a:defRPr/>
            </a:lvl5pPr>
            <a:lvl6pPr marL="810000" indent="-270000">
              <a:lnSpc>
                <a:spcPct val="100000"/>
              </a:lnSpc>
              <a:defRPr sz="1600"/>
            </a:lvl6pPr>
            <a:lvl7pPr>
              <a:lnSpc>
                <a:spcPct val="100000"/>
              </a:lnSpc>
              <a:spcAft>
                <a:spcPts val="1200"/>
              </a:spcAft>
              <a:defRPr sz="1600"/>
            </a:lvl7pPr>
            <a:lvl8pPr>
              <a:lnSpc>
                <a:spcPct val="100000"/>
              </a:lnSpc>
              <a:spcAft>
                <a:spcPts val="1200"/>
              </a:spcAft>
              <a:defRPr sz="1600"/>
            </a:lvl8pPr>
          </a:lstStyle>
          <a:p>
            <a:pPr lvl="0"/>
            <a:r>
              <a:rPr lang="en-GB" dirty="0"/>
              <a:t>Click to add caption</a:t>
            </a:r>
          </a:p>
          <a:p>
            <a:pPr lvl="1"/>
            <a:r>
              <a:rPr lang="en-GB" dirty="0"/>
              <a:t>Second level</a:t>
            </a:r>
          </a:p>
          <a:p>
            <a:pPr lvl="2"/>
            <a:r>
              <a:rPr lang="en-GB" dirty="0"/>
              <a:t>Third level</a:t>
            </a:r>
          </a:p>
        </p:txBody>
      </p:sp>
      <p:sp>
        <p:nvSpPr>
          <p:cNvPr id="8" name="Date Placeholder 7">
            <a:extLst>
              <a:ext uri="{FF2B5EF4-FFF2-40B4-BE49-F238E27FC236}">
                <a16:creationId xmlns:a16="http://schemas.microsoft.com/office/drawing/2014/main" id="{27D30B06-03F4-49D9-B1E9-9E3DA70D9F6F}"/>
              </a:ext>
            </a:extLst>
          </p:cNvPr>
          <p:cNvSpPr>
            <a:spLocks noGrp="1"/>
          </p:cNvSpPr>
          <p:nvPr>
            <p:ph type="dt" sz="half" idx="15"/>
          </p:nvPr>
        </p:nvSpPr>
        <p:spPr/>
        <p:txBody>
          <a:bodyPr/>
          <a:lstStyle>
            <a:lvl1pPr>
              <a:defRPr>
                <a:solidFill>
                  <a:srgbClr val="000000">
                    <a:alpha val="0"/>
                  </a:srgbClr>
                </a:solidFill>
              </a:defRPr>
            </a:lvl1pPr>
          </a:lstStyle>
          <a:p>
            <a:fld id="{05F2CBD5-6B54-4620-A7D1-03F360F1B3BA}" type="datetime4">
              <a:rPr lang="en-GB" smtClean="0"/>
              <a:pPr/>
              <a:t>08 November 2021</a:t>
            </a:fld>
            <a:endParaRPr lang="en-GB" dirty="0"/>
          </a:p>
        </p:txBody>
      </p:sp>
      <p:sp>
        <p:nvSpPr>
          <p:cNvPr id="9" name="Footer Placeholder 8">
            <a:extLst>
              <a:ext uri="{FF2B5EF4-FFF2-40B4-BE49-F238E27FC236}">
                <a16:creationId xmlns:a16="http://schemas.microsoft.com/office/drawing/2014/main" id="{DF1BCBFD-C165-48EE-9261-525C33DD004D}"/>
              </a:ext>
            </a:extLst>
          </p:cNvPr>
          <p:cNvSpPr>
            <a:spLocks noGrp="1"/>
          </p:cNvSpPr>
          <p:nvPr>
            <p:ph type="ftr" sz="quarter" idx="16"/>
          </p:nvPr>
        </p:nvSpPr>
        <p:spPr/>
        <p:txBody>
          <a:bodyPr/>
          <a:lstStyle>
            <a:lvl1pPr>
              <a:defRPr>
                <a:solidFill>
                  <a:srgbClr val="000000">
                    <a:alpha val="0"/>
                  </a:srgbClr>
                </a:solidFill>
              </a:defRPr>
            </a:lvl1pPr>
          </a:lstStyle>
          <a:p>
            <a:endParaRPr lang="en-GB" dirty="0"/>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9790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picture and capt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719138"/>
            <a:ext cx="5374800" cy="1080000"/>
          </a:xfrm>
        </p:spPr>
        <p:txBody>
          <a:bodyPr/>
          <a:lstStyle/>
          <a:p>
            <a:r>
              <a:rPr lang="en-GB" noProof="0" dirty="0"/>
              <a:t>Click to add title</a:t>
            </a:r>
          </a:p>
        </p:txBody>
      </p:sp>
      <p:sp>
        <p:nvSpPr>
          <p:cNvPr id="3" name="Content Placeholder 2"/>
          <p:cNvSpPr>
            <a:spLocks noGrp="1"/>
          </p:cNvSpPr>
          <p:nvPr>
            <p:ph idx="1" hasCustomPrompt="1"/>
          </p:nvPr>
        </p:nvSpPr>
        <p:spPr>
          <a:xfrm>
            <a:off x="358776" y="2159000"/>
            <a:ext cx="5374800" cy="3978275"/>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094800" y="358775"/>
            <a:ext cx="5734800" cy="6138863"/>
          </a:xfrm>
          <a:solidFill>
            <a:schemeClr val="bg1">
              <a:lumMod val="95000"/>
            </a:schemeClr>
          </a:solidFill>
        </p:spPr>
        <p:txBody>
          <a:bodyPr tIns="0" anchor="t" anchorCtr="0"/>
          <a:lstStyle>
            <a:lvl1pPr marL="0" indent="0" algn="ctr">
              <a:buNone/>
              <a:defRPr sz="1600"/>
            </a:lvl1pPr>
          </a:lstStyle>
          <a:p>
            <a:r>
              <a:rPr lang="en-GB" dirty="0"/>
              <a:t>Click here and insert picture via Sweco PickIt</a:t>
            </a:r>
          </a:p>
        </p:txBody>
      </p:sp>
      <p:sp>
        <p:nvSpPr>
          <p:cNvPr id="12" name="Text Placeholder 2">
            <a:extLst>
              <a:ext uri="{FF2B5EF4-FFF2-40B4-BE49-F238E27FC236}">
                <a16:creationId xmlns:a16="http://schemas.microsoft.com/office/drawing/2014/main" id="{94AF3B42-B46E-4E37-9811-3B8B805CA561}"/>
              </a:ext>
            </a:extLst>
          </p:cNvPr>
          <p:cNvSpPr>
            <a:spLocks noGrp="1"/>
          </p:cNvSpPr>
          <p:nvPr>
            <p:ph type="body" orient="vert" idx="18" hasCustomPrompt="1"/>
          </p:nvPr>
        </p:nvSpPr>
        <p:spPr>
          <a:xfrm>
            <a:off x="9232900" y="719138"/>
            <a:ext cx="2235199" cy="5418138"/>
          </a:xfrm>
        </p:spPr>
        <p:txBody>
          <a:bodyPr vert="horz" anchor="b" anchorCtr="0"/>
          <a:lstStyle>
            <a:lvl1pPr marL="0" indent="0">
              <a:lnSpc>
                <a:spcPct val="120000"/>
              </a:lnSpc>
              <a:buFont typeface="Sweco Sans" panose="00000500000000000000" pitchFamily="2" charset="0"/>
              <a:buChar char="​"/>
              <a:defRPr sz="1000">
                <a:solidFill>
                  <a:schemeClr val="bg1"/>
                </a:solidFill>
              </a:defRPr>
            </a:lvl1pPr>
            <a:lvl2pPr marL="0" indent="0">
              <a:lnSpc>
                <a:spcPct val="120000"/>
              </a:lnSpc>
              <a:buFont typeface="Sweco Sans" panose="00000500000000000000" pitchFamily="2" charset="0"/>
              <a:buChar char="​"/>
              <a:defRPr sz="1000" b="1">
                <a:solidFill>
                  <a:schemeClr val="bg1"/>
                </a:solidFill>
              </a:defRPr>
            </a:lvl2pPr>
            <a:lvl3pPr marL="180000" indent="-180000">
              <a:lnSpc>
                <a:spcPct val="120000"/>
              </a:lnSpc>
              <a:buClrTx/>
              <a:buFont typeface="Sweco Sans" panose="00000500000000000000" pitchFamily="2" charset="0"/>
              <a:buChar char="•"/>
              <a:defRPr sz="1000">
                <a:solidFill>
                  <a:schemeClr val="bg1"/>
                </a:solidFill>
              </a:defRPr>
            </a:lvl3pPr>
            <a:lvl4pPr marL="270000" indent="-270000">
              <a:spcAft>
                <a:spcPts val="600"/>
              </a:spcAft>
              <a:buFont typeface="Sweco Sans" panose="00000500000000000000" pitchFamily="2" charset="0"/>
              <a:buChar char="•"/>
              <a:defRPr b="0"/>
            </a:lvl4pPr>
            <a:lvl5pPr marL="540000" indent="-270000">
              <a:buFont typeface="Sweco Sans" panose="00000500000000000000" pitchFamily="2" charset="0"/>
              <a:buChar char="•"/>
              <a:defRPr/>
            </a:lvl5pPr>
            <a:lvl6pPr marL="810000" indent="-270000">
              <a:lnSpc>
                <a:spcPct val="100000"/>
              </a:lnSpc>
              <a:defRPr sz="1600"/>
            </a:lvl6pPr>
            <a:lvl7pPr>
              <a:lnSpc>
                <a:spcPct val="100000"/>
              </a:lnSpc>
              <a:spcAft>
                <a:spcPts val="1200"/>
              </a:spcAft>
              <a:defRPr sz="1600"/>
            </a:lvl7pPr>
            <a:lvl8pPr>
              <a:lnSpc>
                <a:spcPct val="100000"/>
              </a:lnSpc>
              <a:spcAft>
                <a:spcPts val="1200"/>
              </a:spcAft>
              <a:defRPr sz="1600"/>
            </a:lvl8pPr>
          </a:lstStyle>
          <a:p>
            <a:pPr lvl="0"/>
            <a:r>
              <a:rPr lang="en-GB" dirty="0"/>
              <a:t>Click to add caption</a:t>
            </a:r>
          </a:p>
          <a:p>
            <a:pPr lvl="1"/>
            <a:r>
              <a:rPr lang="en-GB" dirty="0"/>
              <a:t>Second level</a:t>
            </a:r>
          </a:p>
          <a:p>
            <a:pPr lvl="2"/>
            <a:r>
              <a:rPr lang="en-GB" dirty="0"/>
              <a:t>Third level</a:t>
            </a:r>
          </a:p>
        </p:txBody>
      </p:sp>
      <p:sp>
        <p:nvSpPr>
          <p:cNvPr id="8" name="Date Placeholder 7">
            <a:extLst>
              <a:ext uri="{FF2B5EF4-FFF2-40B4-BE49-F238E27FC236}">
                <a16:creationId xmlns:a16="http://schemas.microsoft.com/office/drawing/2014/main" id="{27D30B06-03F4-49D9-B1E9-9E3DA70D9F6F}"/>
              </a:ext>
            </a:extLst>
          </p:cNvPr>
          <p:cNvSpPr>
            <a:spLocks noGrp="1"/>
          </p:cNvSpPr>
          <p:nvPr>
            <p:ph type="dt" sz="half" idx="15"/>
          </p:nvPr>
        </p:nvSpPr>
        <p:spPr/>
        <p:txBody>
          <a:bodyPr/>
          <a:lstStyle>
            <a:lvl1pPr>
              <a:defRPr>
                <a:solidFill>
                  <a:srgbClr val="000000">
                    <a:alpha val="0"/>
                  </a:srgbClr>
                </a:solidFill>
              </a:defRPr>
            </a:lvl1pPr>
          </a:lstStyle>
          <a:p>
            <a:fld id="{A3460604-947A-4737-A666-20E0661C9C1D}" type="datetime4">
              <a:rPr lang="en-GB" smtClean="0"/>
              <a:pPr/>
              <a:t>08 November 2021</a:t>
            </a:fld>
            <a:endParaRPr lang="en-GB" dirty="0"/>
          </a:p>
        </p:txBody>
      </p:sp>
      <p:sp>
        <p:nvSpPr>
          <p:cNvPr id="9" name="Footer Placeholder 8">
            <a:extLst>
              <a:ext uri="{FF2B5EF4-FFF2-40B4-BE49-F238E27FC236}">
                <a16:creationId xmlns:a16="http://schemas.microsoft.com/office/drawing/2014/main" id="{DF1BCBFD-C165-48EE-9261-525C33DD004D}"/>
              </a:ext>
            </a:extLst>
          </p:cNvPr>
          <p:cNvSpPr>
            <a:spLocks noGrp="1"/>
          </p:cNvSpPr>
          <p:nvPr>
            <p:ph type="ftr" sz="quarter" idx="16"/>
          </p:nvPr>
        </p:nvSpPr>
        <p:spPr/>
        <p:txBody>
          <a:bodyPr/>
          <a:lstStyle>
            <a:lvl1pPr>
              <a:defRPr>
                <a:solidFill>
                  <a:srgbClr val="000000">
                    <a:alpha val="0"/>
                  </a:srgbClr>
                </a:solidFill>
              </a:defRPr>
            </a:lvl1pPr>
          </a:lstStyle>
          <a:p>
            <a:endParaRPr lang="en-GB" dirty="0"/>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en-GB" smtClean="0"/>
              <a:pPr/>
              <a:t>‹#›</a:t>
            </a:fld>
            <a:endParaRPr lang="en-GB" dirty="0"/>
          </a:p>
        </p:txBody>
      </p:sp>
      <p:sp>
        <p:nvSpPr>
          <p:cNvPr id="13" name="text" descr="{&quot;templafy&quot;:{&quot;binding&quot;:&quot;Form.TitlePresentation&quot;,&quot;type&quot;:&quot;text&quot;}}" title="Form.TitlePresentation">
            <a:extLst>
              <a:ext uri="{FF2B5EF4-FFF2-40B4-BE49-F238E27FC236}">
                <a16:creationId xmlns:a16="http://schemas.microsoft.com/office/drawing/2014/main" id="{31655F18-894C-497C-BB4F-3E9A1F348776}"/>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14"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B57B1331-54BF-4646-A2FB-E045B86D985F}"/>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2126282069"/>
      </p:ext>
    </p:extLst>
  </p:cSld>
  <p:clrMapOvr>
    <a:masterClrMapping/>
  </p:clrMapOvr>
  <p:extLst>
    <p:ext uri="{DCECCB84-F9BA-43D5-87BE-67443E8EF086}">
      <p15:sldGuideLst xmlns:p15="http://schemas.microsoft.com/office/powerpoint/2012/main">
        <p15:guide id="1" pos="3612" userDrawn="1">
          <p15:clr>
            <a:srgbClr val="F26B43"/>
          </p15:clr>
        </p15:guide>
        <p15:guide id="2" pos="3839"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159001"/>
            <a:ext cx="5556250" cy="3978274"/>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799" y="2159000"/>
            <a:ext cx="2598738" cy="3978274"/>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232900" y="2159001"/>
            <a:ext cx="2598738" cy="3978274"/>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Date Placeholder 7">
            <a:extLst>
              <a:ext uri="{FF2B5EF4-FFF2-40B4-BE49-F238E27FC236}">
                <a16:creationId xmlns:a16="http://schemas.microsoft.com/office/drawing/2014/main" id="{C2B0324C-A039-4DA9-A64C-21861C576F87}"/>
              </a:ext>
            </a:extLst>
          </p:cNvPr>
          <p:cNvSpPr>
            <a:spLocks noGrp="1"/>
          </p:cNvSpPr>
          <p:nvPr>
            <p:ph type="dt" sz="half" idx="14"/>
          </p:nvPr>
        </p:nvSpPr>
        <p:spPr/>
        <p:txBody>
          <a:bodyPr/>
          <a:lstStyle>
            <a:lvl1pPr>
              <a:defRPr>
                <a:solidFill>
                  <a:srgbClr val="000000">
                    <a:alpha val="0"/>
                  </a:srgbClr>
                </a:solidFill>
              </a:defRPr>
            </a:lvl1pPr>
          </a:lstStyle>
          <a:p>
            <a:fld id="{D223DB88-96E7-4BFC-A08C-3110EF06FA9A}" type="datetime4">
              <a:rPr lang="en-GB" smtClean="0"/>
              <a:pPr/>
              <a:t>08 November 2021</a:t>
            </a:fld>
            <a:endParaRPr lang="en-GB" dirty="0"/>
          </a:p>
        </p:txBody>
      </p:sp>
      <p:sp>
        <p:nvSpPr>
          <p:cNvPr id="9" name="Footer Placeholder 8">
            <a:extLst>
              <a:ext uri="{FF2B5EF4-FFF2-40B4-BE49-F238E27FC236}">
                <a16:creationId xmlns:a16="http://schemas.microsoft.com/office/drawing/2014/main" id="{A91361D7-EFEF-4D5A-A85B-569EBF46AC80}"/>
              </a:ext>
            </a:extLst>
          </p:cNvPr>
          <p:cNvSpPr>
            <a:spLocks noGrp="1"/>
          </p:cNvSpPr>
          <p:nvPr>
            <p:ph type="ftr" sz="quarter" idx="15"/>
          </p:nvPr>
        </p:nvSpPr>
        <p:spPr/>
        <p:txBody>
          <a:bodyPr/>
          <a:lstStyle>
            <a:lvl1pPr>
              <a:defRPr>
                <a:solidFill>
                  <a:srgbClr val="000000">
                    <a:alpha val="0"/>
                  </a:srgbClr>
                </a:solidFill>
              </a:defRPr>
            </a:lvl1pPr>
          </a:lstStyle>
          <a:p>
            <a:endParaRPr lang="en-GB" dirty="0"/>
          </a:p>
        </p:txBody>
      </p:sp>
      <p:sp>
        <p:nvSpPr>
          <p:cNvPr id="10" name="Slide Number Placeholder 9">
            <a:extLst>
              <a:ext uri="{FF2B5EF4-FFF2-40B4-BE49-F238E27FC236}">
                <a16:creationId xmlns:a16="http://schemas.microsoft.com/office/drawing/2014/main" id="{13C5BE49-EFEB-4248-8EEA-4E4B153269E5}"/>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
        <p:nvSpPr>
          <p:cNvPr id="4" name="Title 3">
            <a:extLst>
              <a:ext uri="{FF2B5EF4-FFF2-40B4-BE49-F238E27FC236}">
                <a16:creationId xmlns:a16="http://schemas.microsoft.com/office/drawing/2014/main" id="{9083CB77-7128-4C5C-89ED-0DD17904CB75}"/>
              </a:ext>
            </a:extLst>
          </p:cNvPr>
          <p:cNvSpPr>
            <a:spLocks noGrp="1"/>
          </p:cNvSpPr>
          <p:nvPr>
            <p:ph type="title" hasCustomPrompt="1"/>
          </p:nvPr>
        </p:nvSpPr>
        <p:spPr/>
        <p:txBody>
          <a:bodyPr/>
          <a:lstStyle/>
          <a:p>
            <a:r>
              <a:rPr lang="en-GB" dirty="0"/>
              <a:t>Click to add title</a:t>
            </a:r>
          </a:p>
        </p:txBody>
      </p:sp>
    </p:spTree>
    <p:extLst>
      <p:ext uri="{BB962C8B-B14F-4D97-AF65-F5344CB8AC3E}">
        <p14:creationId xmlns:p14="http://schemas.microsoft.com/office/powerpoint/2010/main" val="265531499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DA0C-F09B-416F-809F-19785969C27E}"/>
              </a:ext>
            </a:extLst>
          </p:cNvPr>
          <p:cNvSpPr>
            <a:spLocks noGrp="1"/>
          </p:cNvSpPr>
          <p:nvPr>
            <p:ph type="title" hasCustomPrompt="1"/>
          </p:nvPr>
        </p:nvSpPr>
        <p:spPr/>
        <p:txBody>
          <a:bodyPr/>
          <a:lstStyle/>
          <a:p>
            <a:r>
              <a:rPr lang="en-GB" dirty="0"/>
              <a:t>Click to add title</a:t>
            </a:r>
          </a:p>
        </p:txBody>
      </p:sp>
      <p:sp>
        <p:nvSpPr>
          <p:cNvPr id="15" name="Picture Placeholder 14">
            <a:extLst>
              <a:ext uri="{FF2B5EF4-FFF2-40B4-BE49-F238E27FC236}">
                <a16:creationId xmlns:a16="http://schemas.microsoft.com/office/drawing/2014/main" id="{E2761A4F-B19F-47CB-9255-4EB8A61D198D}"/>
              </a:ext>
            </a:extLst>
          </p:cNvPr>
          <p:cNvSpPr>
            <a:spLocks noGrp="1"/>
          </p:cNvSpPr>
          <p:nvPr>
            <p:ph type="pic" sz="quarter" idx="13" hasCustomPrompt="1"/>
          </p:nvPr>
        </p:nvSpPr>
        <p:spPr>
          <a:xfrm>
            <a:off x="358772" y="2160000"/>
            <a:ext cx="5556253" cy="3978275"/>
          </a:xfrm>
          <a:solidFill>
            <a:schemeClr val="bg1">
              <a:lumMod val="95000"/>
            </a:schemeClr>
          </a:solidFill>
        </p:spPr>
        <p:txBody>
          <a:bodyPr tIns="36000"/>
          <a:lstStyle>
            <a:lvl1pPr marL="0" indent="0" algn="ctr">
              <a:buNone/>
              <a:defRPr sz="1400"/>
            </a:lvl1pPr>
          </a:lstStyle>
          <a:p>
            <a:r>
              <a:rPr lang="en-GB" dirty="0"/>
              <a:t>Click here and insert picture 1 via Sweco PickIt</a:t>
            </a:r>
          </a:p>
        </p:txBody>
      </p:sp>
      <p:sp>
        <p:nvSpPr>
          <p:cNvPr id="17" name="Text Placeholder 16">
            <a:extLst>
              <a:ext uri="{FF2B5EF4-FFF2-40B4-BE49-F238E27FC236}">
                <a16:creationId xmlns:a16="http://schemas.microsoft.com/office/drawing/2014/main" id="{AD296C21-AAC0-40E4-9836-2E2A7D420E84}"/>
              </a:ext>
            </a:extLst>
          </p:cNvPr>
          <p:cNvSpPr>
            <a:spLocks noGrp="1"/>
          </p:cNvSpPr>
          <p:nvPr>
            <p:ph type="body" sz="quarter" idx="14" hasCustomPrompt="1"/>
          </p:nvPr>
        </p:nvSpPr>
        <p:spPr>
          <a:xfrm>
            <a:off x="6275388" y="4498181"/>
            <a:ext cx="1611312" cy="1639093"/>
          </a:xfrm>
        </p:spPr>
        <p:txBody>
          <a:bodyPr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buFont typeface="Sweco Sans" panose="00000500000000000000" pitchFamily="2" charset="0"/>
              <a:buChar char="•"/>
              <a:defRPr sz="1000"/>
            </a:lvl3pPr>
            <a:lvl4pPr>
              <a:lnSpc>
                <a:spcPct val="120000"/>
              </a:lnSpc>
              <a:defRPr sz="1000"/>
            </a:lvl4pPr>
            <a:lvl5pPr>
              <a:lnSpc>
                <a:spcPct val="120000"/>
              </a:lnSpc>
              <a:defRPr sz="1000"/>
            </a:lvl5pPr>
          </a:lstStyle>
          <a:p>
            <a:pPr lvl="0"/>
            <a:r>
              <a:rPr lang="en-GB" dirty="0"/>
              <a:t>Click to add text 1</a:t>
            </a:r>
          </a:p>
          <a:p>
            <a:pPr lvl="1"/>
            <a:r>
              <a:rPr lang="en-GB" dirty="0"/>
              <a:t>Second level</a:t>
            </a:r>
          </a:p>
          <a:p>
            <a:pPr lvl="2"/>
            <a:r>
              <a:rPr lang="en-GB" dirty="0"/>
              <a:t>Third level</a:t>
            </a:r>
          </a:p>
        </p:txBody>
      </p:sp>
      <p:sp>
        <p:nvSpPr>
          <p:cNvPr id="24" name="Picture Placeholder 16">
            <a:extLst>
              <a:ext uri="{FF2B5EF4-FFF2-40B4-BE49-F238E27FC236}">
                <a16:creationId xmlns:a16="http://schemas.microsoft.com/office/drawing/2014/main" id="{7BF1A6A6-361E-4090-8FB5-9EDB87567D44}"/>
              </a:ext>
            </a:extLst>
          </p:cNvPr>
          <p:cNvSpPr>
            <a:spLocks noGrp="1"/>
          </p:cNvSpPr>
          <p:nvPr>
            <p:ph type="pic" sz="quarter" idx="18" hasCustomPrompt="1"/>
          </p:nvPr>
        </p:nvSpPr>
        <p:spPr>
          <a:xfrm>
            <a:off x="7261222" y="2160000"/>
            <a:ext cx="4570415" cy="1979180"/>
          </a:xfrm>
          <a:solidFill>
            <a:schemeClr val="bg1">
              <a:lumMod val="95000"/>
            </a:schemeClr>
          </a:solidFill>
        </p:spPr>
        <p:txBody>
          <a:bodyPr tIns="36000"/>
          <a:lstStyle>
            <a:lvl1pPr marL="0" indent="0" algn="ctr">
              <a:buNone/>
              <a:defRPr sz="1400"/>
            </a:lvl1pPr>
          </a:lstStyle>
          <a:p>
            <a:r>
              <a:rPr lang="en-GB" dirty="0"/>
              <a:t>Click here and insert picture 2 via Sweco PickIt</a:t>
            </a:r>
          </a:p>
        </p:txBody>
      </p:sp>
      <p:sp>
        <p:nvSpPr>
          <p:cNvPr id="19" name="Text Placeholder 18">
            <a:extLst>
              <a:ext uri="{FF2B5EF4-FFF2-40B4-BE49-F238E27FC236}">
                <a16:creationId xmlns:a16="http://schemas.microsoft.com/office/drawing/2014/main" id="{030BA831-512D-4CAC-9CDB-98CF2BAC33E3}"/>
              </a:ext>
            </a:extLst>
          </p:cNvPr>
          <p:cNvSpPr>
            <a:spLocks noGrp="1"/>
          </p:cNvSpPr>
          <p:nvPr>
            <p:ph type="body" sz="quarter" idx="15" hasCustomPrompt="1"/>
          </p:nvPr>
        </p:nvSpPr>
        <p:spPr>
          <a:xfrm>
            <a:off x="10220324" y="4498181"/>
            <a:ext cx="1611313" cy="1640094"/>
          </a:xfrm>
        </p:spPr>
        <p:txBody>
          <a:bodyPr/>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en-GB" dirty="0"/>
              <a:t>Click to add text 2</a:t>
            </a:r>
          </a:p>
          <a:p>
            <a:pPr lvl="1"/>
            <a:r>
              <a:rPr lang="en-GB" dirty="0"/>
              <a:t>Second level</a:t>
            </a:r>
          </a:p>
        </p:txBody>
      </p:sp>
      <p:sp>
        <p:nvSpPr>
          <p:cNvPr id="3" name="Date Placeholder 2">
            <a:extLst>
              <a:ext uri="{FF2B5EF4-FFF2-40B4-BE49-F238E27FC236}">
                <a16:creationId xmlns:a16="http://schemas.microsoft.com/office/drawing/2014/main" id="{1C1C9F01-07D6-4B83-881C-30B8B9BD8303}"/>
              </a:ext>
            </a:extLst>
          </p:cNvPr>
          <p:cNvSpPr>
            <a:spLocks noGrp="1"/>
          </p:cNvSpPr>
          <p:nvPr>
            <p:ph type="dt" sz="half" idx="10"/>
          </p:nvPr>
        </p:nvSpPr>
        <p:spPr/>
        <p:txBody>
          <a:bodyPr/>
          <a:lstStyle>
            <a:lvl1pPr>
              <a:defRPr>
                <a:solidFill>
                  <a:srgbClr val="000000">
                    <a:alpha val="0"/>
                  </a:srgbClr>
                </a:solidFill>
              </a:defRPr>
            </a:lvl1pPr>
          </a:lstStyle>
          <a:p>
            <a:fld id="{73443B04-46A8-47D9-871F-5C917F45AAAF}" type="datetime4">
              <a:rPr lang="en-GB" smtClean="0"/>
              <a:pPr/>
              <a:t>08 November 2021</a:t>
            </a:fld>
            <a:endParaRPr lang="en-GB" dirty="0"/>
          </a:p>
        </p:txBody>
      </p:sp>
      <p:sp>
        <p:nvSpPr>
          <p:cNvPr id="4" name="Footer Placeholder 3">
            <a:extLst>
              <a:ext uri="{FF2B5EF4-FFF2-40B4-BE49-F238E27FC236}">
                <a16:creationId xmlns:a16="http://schemas.microsoft.com/office/drawing/2014/main" id="{1E10CDE2-8DF0-4CA6-BB82-965B73B244D3}"/>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5" name="Slide Number Placeholder 4">
            <a:extLst>
              <a:ext uri="{FF2B5EF4-FFF2-40B4-BE49-F238E27FC236}">
                <a16:creationId xmlns:a16="http://schemas.microsoft.com/office/drawing/2014/main" id="{50E96D47-0346-4B19-801D-C9C087EE23BF}"/>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10937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DA0C-F09B-416F-809F-19785969C27E}"/>
              </a:ext>
            </a:extLst>
          </p:cNvPr>
          <p:cNvSpPr>
            <a:spLocks noGrp="1"/>
          </p:cNvSpPr>
          <p:nvPr>
            <p:ph type="title" hasCustomPrompt="1"/>
          </p:nvPr>
        </p:nvSpPr>
        <p:spPr/>
        <p:txBody>
          <a:bodyPr/>
          <a:lstStyle/>
          <a:p>
            <a:r>
              <a:rPr lang="en-GB" dirty="0"/>
              <a:t>Click to add title</a:t>
            </a:r>
          </a:p>
        </p:txBody>
      </p:sp>
      <p:sp>
        <p:nvSpPr>
          <p:cNvPr id="15" name="Picture Placeholder 14">
            <a:extLst>
              <a:ext uri="{FF2B5EF4-FFF2-40B4-BE49-F238E27FC236}">
                <a16:creationId xmlns:a16="http://schemas.microsoft.com/office/drawing/2014/main" id="{E2761A4F-B19F-47CB-9255-4EB8A61D198D}"/>
              </a:ext>
            </a:extLst>
          </p:cNvPr>
          <p:cNvSpPr>
            <a:spLocks noGrp="1"/>
          </p:cNvSpPr>
          <p:nvPr>
            <p:ph type="pic" sz="quarter" idx="13" hasCustomPrompt="1"/>
          </p:nvPr>
        </p:nvSpPr>
        <p:spPr>
          <a:xfrm>
            <a:off x="358773" y="2160000"/>
            <a:ext cx="3580938" cy="3978275"/>
          </a:xfrm>
          <a:solidFill>
            <a:schemeClr val="bg1">
              <a:lumMod val="95000"/>
            </a:schemeClr>
          </a:solidFill>
        </p:spPr>
        <p:txBody>
          <a:bodyPr tIns="36000"/>
          <a:lstStyle>
            <a:lvl1pPr marL="0" indent="0" algn="ctr">
              <a:buNone/>
              <a:defRPr sz="1400"/>
            </a:lvl1pPr>
          </a:lstStyle>
          <a:p>
            <a:r>
              <a:rPr lang="en-GB" dirty="0"/>
              <a:t>Click here and insert picture 1 via Sweco PickIt</a:t>
            </a:r>
          </a:p>
        </p:txBody>
      </p:sp>
      <p:sp>
        <p:nvSpPr>
          <p:cNvPr id="17" name="Text Placeholder 16">
            <a:extLst>
              <a:ext uri="{FF2B5EF4-FFF2-40B4-BE49-F238E27FC236}">
                <a16:creationId xmlns:a16="http://schemas.microsoft.com/office/drawing/2014/main" id="{AD296C21-AAC0-40E4-9836-2E2A7D420E84}"/>
              </a:ext>
            </a:extLst>
          </p:cNvPr>
          <p:cNvSpPr>
            <a:spLocks noGrp="1"/>
          </p:cNvSpPr>
          <p:nvPr>
            <p:ph type="body" sz="quarter" idx="14" hasCustomPrompt="1"/>
          </p:nvPr>
        </p:nvSpPr>
        <p:spPr>
          <a:xfrm>
            <a:off x="4303714" y="4498181"/>
            <a:ext cx="1611312" cy="1639093"/>
          </a:xfrm>
        </p:spPr>
        <p:txBody>
          <a:bodyPr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buFont typeface="Sweco Sans" panose="00000500000000000000" pitchFamily="2" charset="0"/>
              <a:buChar char="•"/>
              <a:defRPr sz="1000"/>
            </a:lvl3pPr>
            <a:lvl4pPr>
              <a:lnSpc>
                <a:spcPct val="120000"/>
              </a:lnSpc>
              <a:defRPr sz="1000"/>
            </a:lvl4pPr>
            <a:lvl5pPr>
              <a:lnSpc>
                <a:spcPct val="120000"/>
              </a:lnSpc>
              <a:defRPr sz="1000"/>
            </a:lvl5pPr>
          </a:lstStyle>
          <a:p>
            <a:pPr lvl="0"/>
            <a:r>
              <a:rPr lang="en-GB" dirty="0"/>
              <a:t>Click to add text 1</a:t>
            </a:r>
          </a:p>
          <a:p>
            <a:pPr lvl="1"/>
            <a:r>
              <a:rPr lang="en-GB" dirty="0"/>
              <a:t>Second level</a:t>
            </a:r>
          </a:p>
          <a:p>
            <a:pPr lvl="2"/>
            <a:r>
              <a:rPr lang="en-GB" dirty="0"/>
              <a:t>Third level</a:t>
            </a:r>
          </a:p>
        </p:txBody>
      </p:sp>
      <p:sp>
        <p:nvSpPr>
          <p:cNvPr id="24" name="Picture Placeholder 16">
            <a:extLst>
              <a:ext uri="{FF2B5EF4-FFF2-40B4-BE49-F238E27FC236}">
                <a16:creationId xmlns:a16="http://schemas.microsoft.com/office/drawing/2014/main" id="{7BF1A6A6-361E-4090-8FB5-9EDB87567D44}"/>
              </a:ext>
            </a:extLst>
          </p:cNvPr>
          <p:cNvSpPr>
            <a:spLocks noGrp="1"/>
          </p:cNvSpPr>
          <p:nvPr>
            <p:ph type="pic" sz="quarter" idx="18" hasCustomPrompt="1"/>
          </p:nvPr>
        </p:nvSpPr>
        <p:spPr>
          <a:xfrm>
            <a:off x="4304174" y="2160000"/>
            <a:ext cx="3581401" cy="1979180"/>
          </a:xfrm>
          <a:solidFill>
            <a:schemeClr val="bg1">
              <a:lumMod val="95000"/>
            </a:schemeClr>
          </a:solidFill>
        </p:spPr>
        <p:txBody>
          <a:bodyPr tIns="36000"/>
          <a:lstStyle>
            <a:lvl1pPr marL="0" indent="0" algn="ctr">
              <a:buNone/>
              <a:defRPr sz="1400"/>
            </a:lvl1pPr>
          </a:lstStyle>
          <a:p>
            <a:r>
              <a:rPr lang="en-GB" dirty="0"/>
              <a:t>Click here and insert picture 2 via Sweco PickIt</a:t>
            </a:r>
          </a:p>
        </p:txBody>
      </p:sp>
      <p:sp>
        <p:nvSpPr>
          <p:cNvPr id="19" name="Text Placeholder 18">
            <a:extLst>
              <a:ext uri="{FF2B5EF4-FFF2-40B4-BE49-F238E27FC236}">
                <a16:creationId xmlns:a16="http://schemas.microsoft.com/office/drawing/2014/main" id="{030BA831-512D-4CAC-9CDB-98CF2BAC33E3}"/>
              </a:ext>
            </a:extLst>
          </p:cNvPr>
          <p:cNvSpPr>
            <a:spLocks noGrp="1"/>
          </p:cNvSpPr>
          <p:nvPr>
            <p:ph type="body" sz="quarter" idx="15" hasCustomPrompt="1"/>
          </p:nvPr>
        </p:nvSpPr>
        <p:spPr>
          <a:xfrm>
            <a:off x="8247063" y="2160000"/>
            <a:ext cx="1612900" cy="1979180"/>
          </a:xfrm>
        </p:spPr>
        <p:txBody>
          <a:bodyPr/>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en-GB" dirty="0"/>
              <a:t>Click to add text 2</a:t>
            </a:r>
          </a:p>
          <a:p>
            <a:pPr lvl="1"/>
            <a:r>
              <a:rPr lang="en-GB" dirty="0"/>
              <a:t>Second level</a:t>
            </a:r>
          </a:p>
        </p:txBody>
      </p:sp>
      <p:sp>
        <p:nvSpPr>
          <p:cNvPr id="25" name="Picture Placeholder 18">
            <a:extLst>
              <a:ext uri="{FF2B5EF4-FFF2-40B4-BE49-F238E27FC236}">
                <a16:creationId xmlns:a16="http://schemas.microsoft.com/office/drawing/2014/main" id="{D4B1F798-EF3C-45A1-A4C5-7D5A422CCD81}"/>
              </a:ext>
            </a:extLst>
          </p:cNvPr>
          <p:cNvSpPr>
            <a:spLocks noGrp="1"/>
          </p:cNvSpPr>
          <p:nvPr>
            <p:ph type="pic" sz="quarter" idx="19" hasCustomPrompt="1"/>
          </p:nvPr>
        </p:nvSpPr>
        <p:spPr>
          <a:xfrm>
            <a:off x="9232438" y="4498181"/>
            <a:ext cx="2599200" cy="1639094"/>
          </a:xfrm>
          <a:solidFill>
            <a:schemeClr val="bg1">
              <a:lumMod val="95000"/>
            </a:schemeClr>
          </a:solidFill>
        </p:spPr>
        <p:txBody>
          <a:bodyPr tIns="36000"/>
          <a:lstStyle>
            <a:lvl1pPr marL="0" indent="0" algn="ctr">
              <a:buNone/>
              <a:defRPr sz="1400"/>
            </a:lvl1pPr>
          </a:lstStyle>
          <a:p>
            <a:r>
              <a:rPr lang="en-GB" dirty="0"/>
              <a:t>Click </a:t>
            </a:r>
            <a:r>
              <a:rPr lang="en-GB" dirty="0" err="1"/>
              <a:t>hereand</a:t>
            </a:r>
            <a:r>
              <a:rPr lang="en-GB" dirty="0"/>
              <a:t> insert picture 3 via Sweco PickIt</a:t>
            </a:r>
          </a:p>
        </p:txBody>
      </p:sp>
      <p:sp>
        <p:nvSpPr>
          <p:cNvPr id="21" name="Text Placeholder 20">
            <a:extLst>
              <a:ext uri="{FF2B5EF4-FFF2-40B4-BE49-F238E27FC236}">
                <a16:creationId xmlns:a16="http://schemas.microsoft.com/office/drawing/2014/main" id="{3CB23D00-6CEF-46C2-93FE-6AB06C0B6C1F}"/>
              </a:ext>
            </a:extLst>
          </p:cNvPr>
          <p:cNvSpPr>
            <a:spLocks noGrp="1"/>
          </p:cNvSpPr>
          <p:nvPr>
            <p:ph type="body" sz="quarter" idx="16" hasCustomPrompt="1"/>
          </p:nvPr>
        </p:nvSpPr>
        <p:spPr>
          <a:xfrm>
            <a:off x="10218738" y="2160000"/>
            <a:ext cx="1612899" cy="1979180"/>
          </a:xfrm>
        </p:spPr>
        <p:txBody>
          <a:bodyPr anchor="b" anchorCtr="0"/>
          <a:lstStyle>
            <a:lvl1pPr marL="0" indent="0" algn="r">
              <a:lnSpc>
                <a:spcPct val="120000"/>
              </a:lnSpc>
              <a:buFont typeface="Sweco Sans" panose="00000500000000000000" pitchFamily="2" charset="0"/>
              <a:buChar char="​"/>
              <a:defRPr sz="1000"/>
            </a:lvl1pPr>
            <a:lvl2pPr marL="0" indent="0" algn="r">
              <a:lnSpc>
                <a:spcPct val="120000"/>
              </a:lnSpc>
              <a:buFont typeface="Sweco Sans" panose="00000500000000000000" pitchFamily="2" charset="0"/>
              <a:buChar char="​"/>
              <a:defRPr sz="1000" b="1"/>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en-GB" dirty="0"/>
              <a:t>Click to add text 3</a:t>
            </a:r>
          </a:p>
          <a:p>
            <a:pPr lvl="1"/>
            <a:r>
              <a:rPr lang="en-GB" dirty="0"/>
              <a:t>Second level</a:t>
            </a:r>
          </a:p>
        </p:txBody>
      </p:sp>
      <p:sp>
        <p:nvSpPr>
          <p:cNvPr id="3" name="Date Placeholder 2">
            <a:extLst>
              <a:ext uri="{FF2B5EF4-FFF2-40B4-BE49-F238E27FC236}">
                <a16:creationId xmlns:a16="http://schemas.microsoft.com/office/drawing/2014/main" id="{1C1C9F01-07D6-4B83-881C-30B8B9BD8303}"/>
              </a:ext>
            </a:extLst>
          </p:cNvPr>
          <p:cNvSpPr>
            <a:spLocks noGrp="1"/>
          </p:cNvSpPr>
          <p:nvPr>
            <p:ph type="dt" sz="half" idx="10"/>
          </p:nvPr>
        </p:nvSpPr>
        <p:spPr/>
        <p:txBody>
          <a:bodyPr/>
          <a:lstStyle/>
          <a:p>
            <a:fld id="{6298086B-090D-4629-BD77-C06BBC552CD0}" type="datetime4">
              <a:rPr lang="en-GB" smtClean="0"/>
              <a:t>08 November 2021</a:t>
            </a:fld>
            <a:endParaRPr lang="en-GB" dirty="0"/>
          </a:p>
        </p:txBody>
      </p:sp>
      <p:sp>
        <p:nvSpPr>
          <p:cNvPr id="4" name="Footer Placeholder 3">
            <a:extLst>
              <a:ext uri="{FF2B5EF4-FFF2-40B4-BE49-F238E27FC236}">
                <a16:creationId xmlns:a16="http://schemas.microsoft.com/office/drawing/2014/main" id="{1E10CDE2-8DF0-4CA6-BB82-965B73B244D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0E96D47-0346-4B19-801D-C9C087EE23BF}"/>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996186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DA0C-F09B-416F-809F-19785969C27E}"/>
              </a:ext>
            </a:extLst>
          </p:cNvPr>
          <p:cNvSpPr>
            <a:spLocks noGrp="1"/>
          </p:cNvSpPr>
          <p:nvPr>
            <p:ph type="title" hasCustomPrompt="1"/>
          </p:nvPr>
        </p:nvSpPr>
        <p:spPr/>
        <p:txBody>
          <a:bodyPr/>
          <a:lstStyle/>
          <a:p>
            <a:r>
              <a:rPr lang="en-GB" dirty="0"/>
              <a:t>Click to add title</a:t>
            </a:r>
          </a:p>
        </p:txBody>
      </p:sp>
      <p:sp>
        <p:nvSpPr>
          <p:cNvPr id="15" name="Picture Placeholder 14">
            <a:extLst>
              <a:ext uri="{FF2B5EF4-FFF2-40B4-BE49-F238E27FC236}">
                <a16:creationId xmlns:a16="http://schemas.microsoft.com/office/drawing/2014/main" id="{E2761A4F-B19F-47CB-9255-4EB8A61D198D}"/>
              </a:ext>
            </a:extLst>
          </p:cNvPr>
          <p:cNvSpPr>
            <a:spLocks noGrp="1"/>
          </p:cNvSpPr>
          <p:nvPr>
            <p:ph type="pic" sz="quarter" idx="13" hasCustomPrompt="1"/>
          </p:nvPr>
        </p:nvSpPr>
        <p:spPr>
          <a:xfrm>
            <a:off x="358773" y="2160000"/>
            <a:ext cx="2599200" cy="3978275"/>
          </a:xfrm>
          <a:solidFill>
            <a:schemeClr val="bg1">
              <a:lumMod val="95000"/>
            </a:schemeClr>
          </a:solidFill>
        </p:spPr>
        <p:txBody>
          <a:bodyPr tIns="36000"/>
          <a:lstStyle>
            <a:lvl1pPr marL="0" indent="0" algn="ctr">
              <a:buNone/>
              <a:defRPr sz="1400"/>
            </a:lvl1pPr>
          </a:lstStyle>
          <a:p>
            <a:r>
              <a:rPr lang="en-GB" dirty="0"/>
              <a:t>Click here and insert picture 1 via Sweco PickIt</a:t>
            </a:r>
          </a:p>
        </p:txBody>
      </p:sp>
      <p:sp>
        <p:nvSpPr>
          <p:cNvPr id="17" name="Text Placeholder 16">
            <a:extLst>
              <a:ext uri="{FF2B5EF4-FFF2-40B4-BE49-F238E27FC236}">
                <a16:creationId xmlns:a16="http://schemas.microsoft.com/office/drawing/2014/main" id="{AD296C21-AAC0-40E4-9836-2E2A7D420E84}"/>
              </a:ext>
            </a:extLst>
          </p:cNvPr>
          <p:cNvSpPr>
            <a:spLocks noGrp="1"/>
          </p:cNvSpPr>
          <p:nvPr>
            <p:ph type="body" sz="quarter" idx="14" hasCustomPrompt="1"/>
          </p:nvPr>
        </p:nvSpPr>
        <p:spPr>
          <a:xfrm>
            <a:off x="3317875" y="4498181"/>
            <a:ext cx="1611313" cy="1639093"/>
          </a:xfrm>
        </p:spPr>
        <p:txBody>
          <a:bodyPr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buFont typeface="Sweco Sans" panose="00000500000000000000" pitchFamily="2" charset="0"/>
              <a:buChar char="•"/>
              <a:defRPr sz="1000"/>
            </a:lvl3pPr>
            <a:lvl4pPr>
              <a:lnSpc>
                <a:spcPct val="120000"/>
              </a:lnSpc>
              <a:defRPr sz="1000"/>
            </a:lvl4pPr>
            <a:lvl5pPr>
              <a:lnSpc>
                <a:spcPct val="120000"/>
              </a:lnSpc>
              <a:defRPr sz="1000"/>
            </a:lvl5pPr>
          </a:lstStyle>
          <a:p>
            <a:pPr lvl="0"/>
            <a:r>
              <a:rPr lang="en-GB" dirty="0"/>
              <a:t>Click to add text 1</a:t>
            </a:r>
          </a:p>
          <a:p>
            <a:pPr lvl="1"/>
            <a:r>
              <a:rPr lang="en-GB" dirty="0"/>
              <a:t>Second level</a:t>
            </a:r>
          </a:p>
          <a:p>
            <a:pPr lvl="2"/>
            <a:r>
              <a:rPr lang="en-GB" dirty="0"/>
              <a:t>Third level</a:t>
            </a:r>
          </a:p>
        </p:txBody>
      </p:sp>
      <p:sp>
        <p:nvSpPr>
          <p:cNvPr id="24" name="Picture Placeholder 16">
            <a:extLst>
              <a:ext uri="{FF2B5EF4-FFF2-40B4-BE49-F238E27FC236}">
                <a16:creationId xmlns:a16="http://schemas.microsoft.com/office/drawing/2014/main" id="{7BF1A6A6-361E-4090-8FB5-9EDB87567D44}"/>
              </a:ext>
            </a:extLst>
          </p:cNvPr>
          <p:cNvSpPr>
            <a:spLocks noGrp="1"/>
          </p:cNvSpPr>
          <p:nvPr>
            <p:ph type="pic" sz="quarter" idx="18" hasCustomPrompt="1"/>
          </p:nvPr>
        </p:nvSpPr>
        <p:spPr>
          <a:xfrm>
            <a:off x="3317876" y="2160000"/>
            <a:ext cx="2599200" cy="1979180"/>
          </a:xfrm>
          <a:solidFill>
            <a:schemeClr val="bg1">
              <a:lumMod val="95000"/>
            </a:schemeClr>
          </a:solidFill>
        </p:spPr>
        <p:txBody>
          <a:bodyPr tIns="36000"/>
          <a:lstStyle>
            <a:lvl1pPr marL="0" indent="0" algn="ctr">
              <a:buNone/>
              <a:defRPr sz="1400"/>
            </a:lvl1pPr>
          </a:lstStyle>
          <a:p>
            <a:r>
              <a:rPr lang="en-GB" dirty="0"/>
              <a:t>Click here and insert picture 2 via Sweco PickIt</a:t>
            </a:r>
          </a:p>
        </p:txBody>
      </p:sp>
      <p:sp>
        <p:nvSpPr>
          <p:cNvPr id="19" name="Text Placeholder 18">
            <a:extLst>
              <a:ext uri="{FF2B5EF4-FFF2-40B4-BE49-F238E27FC236}">
                <a16:creationId xmlns:a16="http://schemas.microsoft.com/office/drawing/2014/main" id="{030BA831-512D-4CAC-9CDB-98CF2BAC33E3}"/>
              </a:ext>
            </a:extLst>
          </p:cNvPr>
          <p:cNvSpPr>
            <a:spLocks noGrp="1"/>
          </p:cNvSpPr>
          <p:nvPr>
            <p:ph type="body" sz="quarter" idx="15" hasCustomPrompt="1"/>
          </p:nvPr>
        </p:nvSpPr>
        <p:spPr>
          <a:xfrm>
            <a:off x="6275388" y="2160000"/>
            <a:ext cx="1611312" cy="1979180"/>
          </a:xfrm>
        </p:spPr>
        <p:txBody>
          <a:bodyPr/>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en-GB" dirty="0"/>
              <a:t>Click to add text 2</a:t>
            </a:r>
          </a:p>
          <a:p>
            <a:pPr lvl="1"/>
            <a:r>
              <a:rPr lang="en-GB" dirty="0"/>
              <a:t>Second level</a:t>
            </a:r>
          </a:p>
        </p:txBody>
      </p:sp>
      <p:sp>
        <p:nvSpPr>
          <p:cNvPr id="25" name="Picture Placeholder 18">
            <a:extLst>
              <a:ext uri="{FF2B5EF4-FFF2-40B4-BE49-F238E27FC236}">
                <a16:creationId xmlns:a16="http://schemas.microsoft.com/office/drawing/2014/main" id="{D4B1F798-EF3C-45A1-A4C5-7D5A422CCD81}"/>
              </a:ext>
            </a:extLst>
          </p:cNvPr>
          <p:cNvSpPr>
            <a:spLocks noGrp="1"/>
          </p:cNvSpPr>
          <p:nvPr>
            <p:ph type="pic" sz="quarter" idx="19" hasCustomPrompt="1"/>
          </p:nvPr>
        </p:nvSpPr>
        <p:spPr>
          <a:xfrm>
            <a:off x="6275388" y="4498181"/>
            <a:ext cx="2599200" cy="1639094"/>
          </a:xfrm>
          <a:solidFill>
            <a:schemeClr val="bg1">
              <a:lumMod val="95000"/>
            </a:schemeClr>
          </a:solidFill>
        </p:spPr>
        <p:txBody>
          <a:bodyPr tIns="36000"/>
          <a:lstStyle>
            <a:lvl1pPr marL="0" indent="0" algn="ctr">
              <a:buNone/>
              <a:defRPr sz="1400"/>
            </a:lvl1pPr>
          </a:lstStyle>
          <a:p>
            <a:r>
              <a:rPr lang="en-GB" dirty="0"/>
              <a:t>Click here and insert picture 3 via Sweco PickIt</a:t>
            </a:r>
          </a:p>
        </p:txBody>
      </p:sp>
      <p:sp>
        <p:nvSpPr>
          <p:cNvPr id="21" name="Text Placeholder 20">
            <a:extLst>
              <a:ext uri="{FF2B5EF4-FFF2-40B4-BE49-F238E27FC236}">
                <a16:creationId xmlns:a16="http://schemas.microsoft.com/office/drawing/2014/main" id="{3CB23D00-6CEF-46C2-93FE-6AB06C0B6C1F}"/>
              </a:ext>
            </a:extLst>
          </p:cNvPr>
          <p:cNvSpPr>
            <a:spLocks noGrp="1"/>
          </p:cNvSpPr>
          <p:nvPr>
            <p:ph type="body" sz="quarter" idx="16" hasCustomPrompt="1"/>
          </p:nvPr>
        </p:nvSpPr>
        <p:spPr>
          <a:xfrm>
            <a:off x="7261224" y="2160000"/>
            <a:ext cx="1613363" cy="1979180"/>
          </a:xfrm>
        </p:spPr>
        <p:txBody>
          <a:bodyPr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en-GB" dirty="0"/>
              <a:t>Click to add text 3</a:t>
            </a:r>
          </a:p>
          <a:p>
            <a:pPr lvl="1"/>
            <a:r>
              <a:rPr lang="en-GB" dirty="0"/>
              <a:t>Second level</a:t>
            </a:r>
          </a:p>
        </p:txBody>
      </p:sp>
      <p:sp>
        <p:nvSpPr>
          <p:cNvPr id="26" name="Picture Placeholder 20">
            <a:extLst>
              <a:ext uri="{FF2B5EF4-FFF2-40B4-BE49-F238E27FC236}">
                <a16:creationId xmlns:a16="http://schemas.microsoft.com/office/drawing/2014/main" id="{A227C9BD-FF6B-4CCA-8596-4FE45CD09EE1}"/>
              </a:ext>
            </a:extLst>
          </p:cNvPr>
          <p:cNvSpPr>
            <a:spLocks noGrp="1"/>
          </p:cNvSpPr>
          <p:nvPr>
            <p:ph type="pic" sz="quarter" idx="20" hasCustomPrompt="1"/>
          </p:nvPr>
        </p:nvSpPr>
        <p:spPr>
          <a:xfrm>
            <a:off x="10218274" y="2160000"/>
            <a:ext cx="1613363" cy="1979180"/>
          </a:xfrm>
          <a:solidFill>
            <a:schemeClr val="bg1">
              <a:lumMod val="95000"/>
            </a:schemeClr>
          </a:solidFill>
        </p:spPr>
        <p:txBody>
          <a:bodyPr tIns="36000"/>
          <a:lstStyle>
            <a:lvl1pPr marL="0" indent="0" algn="ctr">
              <a:buNone/>
              <a:defRPr sz="1400"/>
            </a:lvl1pPr>
          </a:lstStyle>
          <a:p>
            <a:r>
              <a:rPr lang="en-GB" dirty="0"/>
              <a:t>Click here and insert picture 4 via Sweco PickIt</a:t>
            </a:r>
          </a:p>
        </p:txBody>
      </p:sp>
      <p:sp>
        <p:nvSpPr>
          <p:cNvPr id="23" name="Text Placeholder 22">
            <a:extLst>
              <a:ext uri="{FF2B5EF4-FFF2-40B4-BE49-F238E27FC236}">
                <a16:creationId xmlns:a16="http://schemas.microsoft.com/office/drawing/2014/main" id="{C6FC167E-A4E6-4FBE-B417-194E5E11F1B6}"/>
              </a:ext>
            </a:extLst>
          </p:cNvPr>
          <p:cNvSpPr>
            <a:spLocks noGrp="1"/>
          </p:cNvSpPr>
          <p:nvPr>
            <p:ph type="body" sz="quarter" idx="17" hasCustomPrompt="1"/>
          </p:nvPr>
        </p:nvSpPr>
        <p:spPr>
          <a:xfrm>
            <a:off x="10218274" y="4498181"/>
            <a:ext cx="1613364" cy="1639094"/>
          </a:xfrm>
        </p:spPr>
        <p:txBody>
          <a:bodyPr/>
          <a:lstStyle>
            <a:lvl1pPr marL="0" indent="0">
              <a:lnSpc>
                <a:spcPct val="120000"/>
              </a:lnSpc>
              <a:spcAft>
                <a:spcPts val="600"/>
              </a:spcAft>
              <a:buFont typeface="Sweco Sans" panose="00000500000000000000" pitchFamily="2" charset="0"/>
              <a:buChar char="​"/>
              <a:defRPr sz="1000"/>
            </a:lvl1pPr>
            <a:lvl2pPr marL="0" indent="0">
              <a:lnSpc>
                <a:spcPct val="120000"/>
              </a:lnSpc>
              <a:spcAft>
                <a:spcPts val="600"/>
              </a:spcAft>
              <a:buFont typeface="Sweco Sans" panose="00000500000000000000" pitchFamily="2" charset="0"/>
              <a:buChar char="​"/>
              <a:defRPr sz="1000" b="1"/>
            </a:lvl2pPr>
            <a:lvl3pPr marL="180000" indent="-180000">
              <a:lnSpc>
                <a:spcPct val="120000"/>
              </a:lnSpc>
              <a:spcAft>
                <a:spcPts val="600"/>
              </a:spcAft>
              <a:defRPr sz="1000"/>
            </a:lvl3pPr>
            <a:lvl4pPr>
              <a:lnSpc>
                <a:spcPct val="120000"/>
              </a:lnSpc>
              <a:spcAft>
                <a:spcPts val="600"/>
              </a:spcAft>
              <a:defRPr sz="1000"/>
            </a:lvl4pPr>
            <a:lvl5pPr>
              <a:lnSpc>
                <a:spcPct val="120000"/>
              </a:lnSpc>
              <a:spcAft>
                <a:spcPts val="600"/>
              </a:spcAft>
              <a:defRPr sz="1000"/>
            </a:lvl5pPr>
          </a:lstStyle>
          <a:p>
            <a:pPr lvl="0"/>
            <a:r>
              <a:rPr lang="en-GB" dirty="0"/>
              <a:t>Click to add text 4</a:t>
            </a:r>
          </a:p>
          <a:p>
            <a:pPr lvl="1"/>
            <a:r>
              <a:rPr lang="en-GB" dirty="0"/>
              <a:t>Second level</a:t>
            </a:r>
          </a:p>
        </p:txBody>
      </p:sp>
      <p:sp>
        <p:nvSpPr>
          <p:cNvPr id="3" name="Date Placeholder 2">
            <a:extLst>
              <a:ext uri="{FF2B5EF4-FFF2-40B4-BE49-F238E27FC236}">
                <a16:creationId xmlns:a16="http://schemas.microsoft.com/office/drawing/2014/main" id="{1C1C9F01-07D6-4B83-881C-30B8B9BD8303}"/>
              </a:ext>
            </a:extLst>
          </p:cNvPr>
          <p:cNvSpPr>
            <a:spLocks noGrp="1"/>
          </p:cNvSpPr>
          <p:nvPr>
            <p:ph type="dt" sz="half" idx="10"/>
          </p:nvPr>
        </p:nvSpPr>
        <p:spPr/>
        <p:txBody>
          <a:bodyPr/>
          <a:lstStyle/>
          <a:p>
            <a:fld id="{7802EF2E-8559-4E83-9836-5B16CF3DFD6B}" type="datetime4">
              <a:rPr lang="en-GB" smtClean="0"/>
              <a:t>08 November 2021</a:t>
            </a:fld>
            <a:endParaRPr lang="en-GB" dirty="0"/>
          </a:p>
        </p:txBody>
      </p:sp>
      <p:sp>
        <p:nvSpPr>
          <p:cNvPr id="4" name="Footer Placeholder 3">
            <a:extLst>
              <a:ext uri="{FF2B5EF4-FFF2-40B4-BE49-F238E27FC236}">
                <a16:creationId xmlns:a16="http://schemas.microsoft.com/office/drawing/2014/main" id="{1E10CDE2-8DF0-4CA6-BB82-965B73B244D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0E96D47-0346-4B19-801D-C9C087EE23BF}"/>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2488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PORT Four content">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F0DCE3-F1DA-4CC1-BB76-F356C957EE5C}"/>
              </a:ext>
            </a:extLst>
          </p:cNvPr>
          <p:cNvSpPr/>
          <p:nvPr userDrawn="1"/>
        </p:nvSpPr>
        <p:spPr>
          <a:xfrm>
            <a:off x="0" y="0"/>
            <a:ext cx="12192000" cy="6861600"/>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title" hasCustomPrompt="1"/>
          </p:nvPr>
        </p:nvSpPr>
        <p:spPr>
          <a:xfrm>
            <a:off x="358775" y="719138"/>
            <a:ext cx="11472863" cy="1087436"/>
          </a:xfrm>
        </p:spPr>
        <p:txBody>
          <a:bodyPr/>
          <a:lstStyle>
            <a:lvl1pPr>
              <a:defRPr sz="2800"/>
            </a:lvl1pPr>
          </a:lstStyle>
          <a:p>
            <a:r>
              <a:rPr lang="en-GB" noProof="0" dirty="0"/>
              <a:t>Click to add title, three lines optional </a:t>
            </a:r>
          </a:p>
        </p:txBody>
      </p:sp>
      <p:sp>
        <p:nvSpPr>
          <p:cNvPr id="3" name="Content Placeholder 2"/>
          <p:cNvSpPr>
            <a:spLocks noGrp="1"/>
          </p:cNvSpPr>
          <p:nvPr>
            <p:ph idx="1" hasCustomPrompt="1"/>
          </p:nvPr>
        </p:nvSpPr>
        <p:spPr>
          <a:xfrm>
            <a:off x="358776" y="2159000"/>
            <a:ext cx="2598738" cy="3978275"/>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7875" y="2159001"/>
            <a:ext cx="2598738" cy="3978274"/>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6275388" y="2159000"/>
            <a:ext cx="5556249" cy="1810800"/>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Content Placeholder 10">
            <a:extLst>
              <a:ext uri="{FF2B5EF4-FFF2-40B4-BE49-F238E27FC236}">
                <a16:creationId xmlns:a16="http://schemas.microsoft.com/office/drawing/2014/main" id="{EA075391-72C2-46AD-A34B-A677ADEAE2B2}"/>
              </a:ext>
            </a:extLst>
          </p:cNvPr>
          <p:cNvSpPr>
            <a:spLocks noGrp="1"/>
          </p:cNvSpPr>
          <p:nvPr>
            <p:ph sz="quarter" idx="14" hasCustomPrompt="1"/>
          </p:nvPr>
        </p:nvSpPr>
        <p:spPr>
          <a:xfrm>
            <a:off x="6275387" y="4321613"/>
            <a:ext cx="5556251" cy="1810800"/>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p:txBody>
          <a:bodyPr/>
          <a:lstStyle>
            <a:lvl1pPr>
              <a:defRPr>
                <a:solidFill>
                  <a:srgbClr val="000000">
                    <a:alpha val="0"/>
                  </a:srgbClr>
                </a:solidFill>
              </a:defRPr>
            </a:lvl1pPr>
          </a:lstStyle>
          <a:p>
            <a:fld id="{A843A11D-764B-4303-856E-94E26B37402D}" type="datetime4">
              <a:rPr lang="en-GB" smtClean="0"/>
              <a:pPr/>
              <a:t>08 November 2021</a:t>
            </a:fld>
            <a:endParaRPr lang="en-GB"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rgbClr val="000000">
                    <a:alpha val="0"/>
                  </a:srgbClr>
                </a:solidFill>
              </a:defRPr>
            </a:lvl1pPr>
          </a:lstStyle>
          <a:p>
            <a:endParaRPr lang="en-GB"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dirty="0"/>
          </a:p>
        </p:txBody>
      </p:sp>
      <p:sp>
        <p:nvSpPr>
          <p:cNvPr id="14" name="text" descr="{&quot;templafy&quot;:{&quot;binding&quot;:&quot;Form.TitlePresentation&quot;,&quot;type&quot;:&quot;text&quot;}}" title="Form.TitlePresentation">
            <a:extLst>
              <a:ext uri="{FF2B5EF4-FFF2-40B4-BE49-F238E27FC236}">
                <a16:creationId xmlns:a16="http://schemas.microsoft.com/office/drawing/2014/main" id="{A32D35A0-121E-4E55-99B2-4FF85335801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15"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0A77AEB-1276-4DBD-BDCA-02E4075F3C3A}"/>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11614616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159000"/>
            <a:ext cx="11472862" cy="3979862"/>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p:txBody>
          <a:bodyPr/>
          <a:lstStyle>
            <a:lvl1pPr>
              <a:defRPr>
                <a:solidFill>
                  <a:srgbClr val="000000">
                    <a:alpha val="0"/>
                  </a:srgbClr>
                </a:solidFill>
              </a:defRPr>
            </a:lvl1pPr>
          </a:lstStyle>
          <a:p>
            <a:fld id="{0E75943B-4360-4861-9B61-EA2D179B18C1}" type="datetime4">
              <a:rPr lang="en-GB" smtClean="0"/>
              <a:pPr/>
              <a:t>08 November 2021</a:t>
            </a:fld>
            <a:endParaRPr lang="en-GB" dirty="0"/>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4" name="Title 3">
            <a:extLst>
              <a:ext uri="{FF2B5EF4-FFF2-40B4-BE49-F238E27FC236}">
                <a16:creationId xmlns:a16="http://schemas.microsoft.com/office/drawing/2014/main" id="{664530CC-870B-4CCA-A53A-7A6834AF95EE}"/>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2731011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PORT Six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561FD5-F043-4AD1-B1D4-5A402A36ED6E}"/>
              </a:ext>
            </a:extLst>
          </p:cNvPr>
          <p:cNvSpPr/>
          <p:nvPr userDrawn="1"/>
        </p:nvSpPr>
        <p:spPr>
          <a:xfrm>
            <a:off x="0" y="0"/>
            <a:ext cx="12192000" cy="6861600"/>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358774" y="720000"/>
            <a:ext cx="5556251" cy="1081677"/>
          </a:xfrm>
        </p:spPr>
        <p:txBody>
          <a:bodyPr/>
          <a:lstStyle>
            <a:lvl1pPr>
              <a:defRPr sz="2800"/>
            </a:lvl1pPr>
          </a:lstStyle>
          <a:p>
            <a:r>
              <a:rPr lang="en-GB" dirty="0"/>
              <a:t>Click to add </a:t>
            </a:r>
            <a:r>
              <a:rPr lang="en-GB" sz="2800" dirty="0">
                <a:solidFill>
                  <a:schemeClr val="tx1"/>
                </a:solidFill>
              </a:rPr>
              <a:t>title, three lines optional </a:t>
            </a:r>
            <a:endParaRPr lang="en-GB" dirty="0"/>
          </a:p>
        </p:txBody>
      </p:sp>
      <p:sp>
        <p:nvSpPr>
          <p:cNvPr id="3" name="Content Placeholder 2"/>
          <p:cNvSpPr>
            <a:spLocks noGrp="1"/>
          </p:cNvSpPr>
          <p:nvPr>
            <p:ph idx="1" hasCustomPrompt="1"/>
          </p:nvPr>
        </p:nvSpPr>
        <p:spPr>
          <a:xfrm>
            <a:off x="358776" y="2159000"/>
            <a:ext cx="2599200" cy="3978275"/>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7875" y="2159000"/>
            <a:ext cx="2598737" cy="3978275"/>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5388" y="719138"/>
            <a:ext cx="2599200" cy="2707200"/>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3787200"/>
            <a:ext cx="2599200" cy="2350075"/>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9232900" y="719137"/>
            <a:ext cx="2598738" cy="2707200"/>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232899" y="3787200"/>
            <a:ext cx="2600325" cy="2350075"/>
          </a:xfrm>
        </p:spPr>
        <p:txBody>
          <a:bodyPr/>
          <a:lstStyle>
            <a:lvl1pPr>
              <a:defRPr sz="1600"/>
            </a:lvl1pPr>
            <a:lvl2pPr>
              <a:defRPr sz="1400"/>
            </a:lvl2pPr>
            <a:lvl3pPr>
              <a:defRPr sz="1200"/>
            </a:lvl3pPr>
            <a:lvl4pPr>
              <a:defRPr sz="1600"/>
            </a:lvl4pPr>
            <a:lvl5pPr>
              <a:defRPr sz="1600"/>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Date Placeholder 8">
            <a:extLst>
              <a:ext uri="{FF2B5EF4-FFF2-40B4-BE49-F238E27FC236}">
                <a16:creationId xmlns:a16="http://schemas.microsoft.com/office/drawing/2014/main" id="{E98FB850-FB82-4BFB-9804-8994FC797D75}"/>
              </a:ext>
            </a:extLst>
          </p:cNvPr>
          <p:cNvSpPr>
            <a:spLocks noGrp="1"/>
          </p:cNvSpPr>
          <p:nvPr>
            <p:ph type="dt" sz="half" idx="18"/>
          </p:nvPr>
        </p:nvSpPr>
        <p:spPr/>
        <p:txBody>
          <a:bodyPr/>
          <a:lstStyle>
            <a:lvl1pPr>
              <a:defRPr>
                <a:solidFill>
                  <a:srgbClr val="000000">
                    <a:alpha val="0"/>
                  </a:srgbClr>
                </a:solidFill>
              </a:defRPr>
            </a:lvl1pPr>
          </a:lstStyle>
          <a:p>
            <a:fld id="{DAC7B038-5818-440B-80D9-603D41B1FC36}" type="datetime4">
              <a:rPr lang="en-GB" smtClean="0"/>
              <a:pPr/>
              <a:t>08 November 2021</a:t>
            </a:fld>
            <a:endParaRPr lang="en-GB" dirty="0"/>
          </a:p>
        </p:txBody>
      </p:sp>
      <p:sp>
        <p:nvSpPr>
          <p:cNvPr id="10" name="Footer Placeholder 9">
            <a:extLst>
              <a:ext uri="{FF2B5EF4-FFF2-40B4-BE49-F238E27FC236}">
                <a16:creationId xmlns:a16="http://schemas.microsoft.com/office/drawing/2014/main" id="{978950A0-9C85-49B3-834A-4CC59F92032B}"/>
              </a:ext>
            </a:extLst>
          </p:cNvPr>
          <p:cNvSpPr>
            <a:spLocks noGrp="1"/>
          </p:cNvSpPr>
          <p:nvPr>
            <p:ph type="ftr" sz="quarter" idx="19"/>
          </p:nvPr>
        </p:nvSpPr>
        <p:spPr/>
        <p:txBody>
          <a:bodyPr/>
          <a:lstStyle>
            <a:lvl1pPr>
              <a:defRPr>
                <a:solidFill>
                  <a:srgbClr val="000000">
                    <a:alpha val="0"/>
                  </a:srgbClr>
                </a:solidFill>
              </a:defRPr>
            </a:lvl1pPr>
          </a:lstStyle>
          <a:p>
            <a:endParaRPr lang="en-GB" dirty="0"/>
          </a:p>
        </p:txBody>
      </p:sp>
      <p:sp>
        <p:nvSpPr>
          <p:cNvPr id="16" name="Slide Number Placeholder 15">
            <a:extLst>
              <a:ext uri="{FF2B5EF4-FFF2-40B4-BE49-F238E27FC236}">
                <a16:creationId xmlns:a16="http://schemas.microsoft.com/office/drawing/2014/main" id="{CFD8AA9C-93A9-4D69-B89F-3B6F47D1B6E6}"/>
              </a:ext>
            </a:extLst>
          </p:cNvPr>
          <p:cNvSpPr>
            <a:spLocks noGrp="1"/>
          </p:cNvSpPr>
          <p:nvPr>
            <p:ph type="sldNum" sz="quarter" idx="20"/>
          </p:nvPr>
        </p:nvSpPr>
        <p:spPr/>
        <p:txBody>
          <a:bodyPr/>
          <a:lstStyle/>
          <a:p>
            <a:fld id="{23AA811B-2EBD-4900-905E-5BE206449611}" type="slidenum">
              <a:rPr lang="en-GB" smtClean="0"/>
              <a:pPr/>
              <a:t>‹#›</a:t>
            </a:fld>
            <a:endParaRPr lang="en-GB" dirty="0"/>
          </a:p>
        </p:txBody>
      </p:sp>
      <p:sp>
        <p:nvSpPr>
          <p:cNvPr id="20" name="text" descr="{&quot;templafy&quot;:{&quot;binding&quot;:&quot;Form.TitlePresentation&quot;,&quot;type&quot;:&quot;text&quot;}}" title="Form.TitlePresentation">
            <a:extLst>
              <a:ext uri="{FF2B5EF4-FFF2-40B4-BE49-F238E27FC236}">
                <a16:creationId xmlns:a16="http://schemas.microsoft.com/office/drawing/2014/main" id="{4CAC926B-6737-4CB4-A3D8-3A1029D445C6}"/>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17"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01E9351-76A8-4E29-9CD2-F44CA2DC3A71}"/>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ditorial. Three content">
    <p:bg>
      <p:bgRef idx="1001">
        <a:schemeClr val="bg2"/>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7EB98B78-341C-46CB-B5C7-0A423B460D9F}"/>
              </a:ext>
            </a:extLst>
          </p:cNvPr>
          <p:cNvSpPr txBox="1">
            <a:spLocks/>
          </p:cNvSpPr>
          <p:nvPr userDrawn="1"/>
        </p:nvSpPr>
        <p:spPr bwMode="ltGray">
          <a:xfrm>
            <a:off x="0" y="0"/>
            <a:ext cx="12192000" cy="6861600"/>
          </a:xfrm>
          <a:prstGeom prst="rect">
            <a:avLst/>
          </a:prstGeom>
          <a:solidFill>
            <a:schemeClr val="accent6"/>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en-GB" sz="6000" dirty="0">
              <a:solidFill>
                <a:schemeClr val="bg1"/>
              </a:solidFill>
            </a:endParaRPr>
          </a:p>
        </p:txBody>
      </p:sp>
      <p:sp>
        <p:nvSpPr>
          <p:cNvPr id="2" name="Title 1">
            <a:extLst>
              <a:ext uri="{FF2B5EF4-FFF2-40B4-BE49-F238E27FC236}">
                <a16:creationId xmlns:a16="http://schemas.microsoft.com/office/drawing/2014/main" id="{E910B513-4845-498B-A218-C26944C27B0D}"/>
              </a:ext>
            </a:extLst>
          </p:cNvPr>
          <p:cNvSpPr>
            <a:spLocks noGrp="1"/>
          </p:cNvSpPr>
          <p:nvPr>
            <p:ph type="title" hasCustomPrompt="1"/>
          </p:nvPr>
        </p:nvSpPr>
        <p:spPr>
          <a:xfrm>
            <a:off x="358775" y="719138"/>
            <a:ext cx="8506800" cy="2700000"/>
          </a:xfrm>
        </p:spPr>
        <p:txBody>
          <a:bodyPr/>
          <a:lstStyle>
            <a:lvl1pPr>
              <a:defRPr sz="6000"/>
            </a:lvl1pPr>
          </a:lstStyle>
          <a:p>
            <a:r>
              <a:rPr lang="en-GB" dirty="0"/>
              <a:t>Click to add title, </a:t>
            </a:r>
            <a:r>
              <a:rPr lang="en-GB" sz="6000" dirty="0">
                <a:solidFill>
                  <a:schemeClr val="tx1"/>
                </a:solidFill>
              </a:rPr>
              <a:t>three lines optional </a:t>
            </a:r>
            <a:endParaRPr lang="en-GB" dirty="0"/>
          </a:p>
        </p:txBody>
      </p:sp>
      <p:sp>
        <p:nvSpPr>
          <p:cNvPr id="3" name="Date Placeholder 2">
            <a:extLst>
              <a:ext uri="{FF2B5EF4-FFF2-40B4-BE49-F238E27FC236}">
                <a16:creationId xmlns:a16="http://schemas.microsoft.com/office/drawing/2014/main" id="{92379D0A-AECF-4739-B557-230922CD546E}"/>
              </a:ext>
            </a:extLst>
          </p:cNvPr>
          <p:cNvSpPr>
            <a:spLocks noGrp="1"/>
          </p:cNvSpPr>
          <p:nvPr>
            <p:ph type="dt" sz="half" idx="10"/>
          </p:nvPr>
        </p:nvSpPr>
        <p:spPr/>
        <p:txBody>
          <a:bodyPr/>
          <a:lstStyle/>
          <a:p>
            <a:fld id="{B00877CC-9A84-4266-9DEB-631105967688}" type="datetime4">
              <a:rPr lang="en-GB" smtClean="0"/>
              <a:t>08 November 2021</a:t>
            </a:fld>
            <a:endParaRPr lang="en-GB" dirty="0"/>
          </a:p>
        </p:txBody>
      </p:sp>
      <p:sp>
        <p:nvSpPr>
          <p:cNvPr id="4" name="Footer Placeholder 3">
            <a:extLst>
              <a:ext uri="{FF2B5EF4-FFF2-40B4-BE49-F238E27FC236}">
                <a16:creationId xmlns:a16="http://schemas.microsoft.com/office/drawing/2014/main" id="{5ABF6FF7-435B-48A3-A206-18FEC2B219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8F46F44-84E0-4667-87C2-35B6B9F3AA6D}"/>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6" name="Content Placeholder 2">
            <a:extLst>
              <a:ext uri="{FF2B5EF4-FFF2-40B4-BE49-F238E27FC236}">
                <a16:creationId xmlns:a16="http://schemas.microsoft.com/office/drawing/2014/main" id="{270439E3-61EE-47FC-BCB7-D86FFC5D0FA0}"/>
              </a:ext>
            </a:extLst>
          </p:cNvPr>
          <p:cNvSpPr>
            <a:spLocks noGrp="1"/>
          </p:cNvSpPr>
          <p:nvPr>
            <p:ph idx="1" hasCustomPrompt="1"/>
          </p:nvPr>
        </p:nvSpPr>
        <p:spPr>
          <a:xfrm>
            <a:off x="358775" y="3780000"/>
            <a:ext cx="2598738" cy="2357275"/>
          </a:xfrm>
        </p:spPr>
        <p:txBody>
          <a:bodyPr/>
          <a:lstStyle>
            <a:lvl1pPr>
              <a:buClrTx/>
              <a:defRPr/>
            </a:lvl1pPr>
            <a:lvl2pPr>
              <a:buClrTx/>
              <a:defRPr/>
            </a:lvl2pPr>
            <a:lvl3pPr>
              <a:buClrTx/>
              <a:defRPr/>
            </a:lvl3pPr>
            <a:lvl5pPr>
              <a:defRPr/>
            </a:lvl5pPr>
            <a:lvl6pPr>
              <a:buClrTx/>
              <a:defRPr/>
            </a:lvl6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97A77435-8EB4-466C-A42A-7A5E1BB4EF42}"/>
              </a:ext>
            </a:extLst>
          </p:cNvPr>
          <p:cNvSpPr>
            <a:spLocks noGrp="1"/>
          </p:cNvSpPr>
          <p:nvPr>
            <p:ph sz="half" idx="2" hasCustomPrompt="1"/>
          </p:nvPr>
        </p:nvSpPr>
        <p:spPr>
          <a:xfrm>
            <a:off x="3317875" y="3780000"/>
            <a:ext cx="2598738" cy="2357275"/>
          </a:xfrm>
        </p:spPr>
        <p:txBody>
          <a:bodyPr/>
          <a:lstStyle>
            <a:lvl1pPr>
              <a:buClrTx/>
              <a:defRPr/>
            </a:lvl1pPr>
            <a:lvl2pPr>
              <a:buClrTx/>
              <a:defRPr/>
            </a:lvl2pPr>
            <a:lvl3pPr>
              <a:buClrTx/>
              <a:defRPr/>
            </a:lvl3pPr>
            <a:lvl5pPr>
              <a:defRPr/>
            </a:lvl5pPr>
            <a:lvl6pPr>
              <a:buClrTx/>
              <a:defRPr/>
            </a:lvl6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4">
            <a:extLst>
              <a:ext uri="{FF2B5EF4-FFF2-40B4-BE49-F238E27FC236}">
                <a16:creationId xmlns:a16="http://schemas.microsoft.com/office/drawing/2014/main" id="{E959CF49-883A-4558-829C-FC54C14FFD70}"/>
              </a:ext>
            </a:extLst>
          </p:cNvPr>
          <p:cNvSpPr>
            <a:spLocks noGrp="1"/>
          </p:cNvSpPr>
          <p:nvPr>
            <p:ph sz="quarter" idx="13" hasCustomPrompt="1"/>
          </p:nvPr>
        </p:nvSpPr>
        <p:spPr>
          <a:xfrm>
            <a:off x="9232900" y="3780000"/>
            <a:ext cx="2598738" cy="2357275"/>
          </a:xfrm>
        </p:spPr>
        <p:txBody>
          <a:bodyPr/>
          <a:lstStyle>
            <a:lvl1pPr>
              <a:buClrTx/>
              <a:defRPr/>
            </a:lvl1pPr>
            <a:lvl2pPr>
              <a:buClrTx/>
              <a:defRPr/>
            </a:lvl2pPr>
            <a:lvl3pPr>
              <a:buClrTx/>
              <a:defRPr/>
            </a:lvl3pPr>
            <a:lvl5pPr>
              <a:defRPr/>
            </a:lvl5pPr>
            <a:lvl6pPr>
              <a:buClrTx/>
              <a:defRPr/>
            </a:lvl6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3" name="text" descr="{&quot;templafy&quot;:{&quot;binding&quot;:&quot;Form.TitlePresentation&quot;,&quot;type&quot;:&quot;text&quot;}}" title="Form.TitlePresentation">
            <a:extLst>
              <a:ext uri="{FF2B5EF4-FFF2-40B4-BE49-F238E27FC236}">
                <a16:creationId xmlns:a16="http://schemas.microsoft.com/office/drawing/2014/main" id="{2E4BD329-C063-449B-A007-31421A92C4D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14"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56851218-307E-419C-B851-D3A637CEA661}"/>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293824208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ditorial. Two content">
    <p:bg>
      <p:bgRef idx="1001">
        <a:schemeClr val="bg2"/>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7EB98B78-341C-46CB-B5C7-0A423B460D9F}"/>
              </a:ext>
            </a:extLst>
          </p:cNvPr>
          <p:cNvSpPr txBox="1">
            <a:spLocks/>
          </p:cNvSpPr>
          <p:nvPr userDrawn="1"/>
        </p:nvSpPr>
        <p:spPr>
          <a:xfrm>
            <a:off x="0" y="0"/>
            <a:ext cx="12192000" cy="68616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en-GB" sz="6000" dirty="0">
              <a:solidFill>
                <a:schemeClr val="bg1"/>
              </a:solidFill>
            </a:endParaRPr>
          </a:p>
        </p:txBody>
      </p:sp>
      <p:sp>
        <p:nvSpPr>
          <p:cNvPr id="2" name="Title 1">
            <a:extLst>
              <a:ext uri="{FF2B5EF4-FFF2-40B4-BE49-F238E27FC236}">
                <a16:creationId xmlns:a16="http://schemas.microsoft.com/office/drawing/2014/main" id="{E910B513-4845-498B-A218-C26944C27B0D}"/>
              </a:ext>
            </a:extLst>
          </p:cNvPr>
          <p:cNvSpPr>
            <a:spLocks noGrp="1"/>
          </p:cNvSpPr>
          <p:nvPr>
            <p:ph type="title" hasCustomPrompt="1"/>
          </p:nvPr>
        </p:nvSpPr>
        <p:spPr>
          <a:xfrm>
            <a:off x="358775" y="719137"/>
            <a:ext cx="5554800" cy="5418137"/>
          </a:xfrm>
        </p:spPr>
        <p:txBody>
          <a:bodyPr/>
          <a:lstStyle>
            <a:lvl1pPr>
              <a:defRPr sz="6000"/>
            </a:lvl1pPr>
          </a:lstStyle>
          <a:p>
            <a:r>
              <a:rPr lang="en-GB" dirty="0"/>
              <a:t>Click to add title in several lines</a:t>
            </a:r>
          </a:p>
        </p:txBody>
      </p:sp>
      <p:sp>
        <p:nvSpPr>
          <p:cNvPr id="3" name="Date Placeholder 2">
            <a:extLst>
              <a:ext uri="{FF2B5EF4-FFF2-40B4-BE49-F238E27FC236}">
                <a16:creationId xmlns:a16="http://schemas.microsoft.com/office/drawing/2014/main" id="{92379D0A-AECF-4739-B557-230922CD546E}"/>
              </a:ext>
            </a:extLst>
          </p:cNvPr>
          <p:cNvSpPr>
            <a:spLocks noGrp="1"/>
          </p:cNvSpPr>
          <p:nvPr>
            <p:ph type="dt" sz="half" idx="10"/>
          </p:nvPr>
        </p:nvSpPr>
        <p:spPr/>
        <p:txBody>
          <a:bodyPr/>
          <a:lstStyle/>
          <a:p>
            <a:fld id="{68FC5E3D-A5F5-4742-93A3-FD8FE798FBB3}" type="datetime4">
              <a:rPr lang="en-GB" smtClean="0"/>
              <a:t>08 November 2021</a:t>
            </a:fld>
            <a:endParaRPr lang="en-GB" dirty="0"/>
          </a:p>
        </p:txBody>
      </p:sp>
      <p:sp>
        <p:nvSpPr>
          <p:cNvPr id="4" name="Footer Placeholder 3">
            <a:extLst>
              <a:ext uri="{FF2B5EF4-FFF2-40B4-BE49-F238E27FC236}">
                <a16:creationId xmlns:a16="http://schemas.microsoft.com/office/drawing/2014/main" id="{5ABF6FF7-435B-48A3-A206-18FEC2B219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8F46F44-84E0-4667-87C2-35B6B9F3AA6D}"/>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6" name="Content Placeholder 2">
            <a:extLst>
              <a:ext uri="{FF2B5EF4-FFF2-40B4-BE49-F238E27FC236}">
                <a16:creationId xmlns:a16="http://schemas.microsoft.com/office/drawing/2014/main" id="{270439E3-61EE-47FC-BCB7-D86FFC5D0FA0}"/>
              </a:ext>
            </a:extLst>
          </p:cNvPr>
          <p:cNvSpPr>
            <a:spLocks noGrp="1"/>
          </p:cNvSpPr>
          <p:nvPr>
            <p:ph idx="1" hasCustomPrompt="1"/>
          </p:nvPr>
        </p:nvSpPr>
        <p:spPr>
          <a:xfrm>
            <a:off x="9232900" y="719998"/>
            <a:ext cx="2598738" cy="27000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97A77435-8EB4-466C-A42A-7A5E1BB4EF42}"/>
              </a:ext>
            </a:extLst>
          </p:cNvPr>
          <p:cNvSpPr>
            <a:spLocks noGrp="1"/>
          </p:cNvSpPr>
          <p:nvPr>
            <p:ph sz="half" idx="2" hasCustomPrompt="1"/>
          </p:nvPr>
        </p:nvSpPr>
        <p:spPr>
          <a:xfrm>
            <a:off x="9232900" y="3779999"/>
            <a:ext cx="2598738" cy="2357275"/>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3" name="text" descr="{&quot;templafy&quot;:{&quot;binding&quot;:&quot;Form.TitlePresentation&quot;,&quot;type&quot;:&quot;text&quot;}}" title="Form.TitlePresentation">
            <a:extLst>
              <a:ext uri="{FF2B5EF4-FFF2-40B4-BE49-F238E27FC236}">
                <a16:creationId xmlns:a16="http://schemas.microsoft.com/office/drawing/2014/main" id="{2E4BD329-C063-449B-A007-31421A92C4D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14"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0ED3F853-9A80-4574-91F5-F5AFC6C252A1}"/>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252882081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ditorial. Picture with white text">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C6F296A-5213-4F68-B8BF-1FDB9685829F}"/>
              </a:ext>
            </a:extLst>
          </p:cNvPr>
          <p:cNvSpPr>
            <a:spLocks noGrp="1"/>
          </p:cNvSpPr>
          <p:nvPr>
            <p:ph type="pic" sz="quarter" idx="13" hasCustomPrompt="1"/>
          </p:nvPr>
        </p:nvSpPr>
        <p:spPr>
          <a:xfrm>
            <a:off x="0" y="0"/>
            <a:ext cx="12192000" cy="6858000"/>
          </a:xfrm>
          <a:solidFill>
            <a:schemeClr val="tx1">
              <a:lumMod val="95000"/>
            </a:schemeClr>
          </a:solidFill>
        </p:spPr>
        <p:txBody>
          <a:bodyPr/>
          <a:lstStyle>
            <a:lvl1pPr marL="0" indent="0" algn="ctr">
              <a:buNone/>
              <a:defRPr sz="1400"/>
            </a:lvl1pPr>
          </a:lstStyle>
          <a:p>
            <a:r>
              <a:rPr lang="en-GB" dirty="0"/>
              <a:t>Click here and insert background picture via Sweco PickIt. All text is white</a:t>
            </a:r>
          </a:p>
        </p:txBody>
      </p:sp>
      <p:sp>
        <p:nvSpPr>
          <p:cNvPr id="2" name="Title 1">
            <a:extLst>
              <a:ext uri="{FF2B5EF4-FFF2-40B4-BE49-F238E27FC236}">
                <a16:creationId xmlns:a16="http://schemas.microsoft.com/office/drawing/2014/main" id="{E910B513-4845-498B-A218-C26944C27B0D}"/>
              </a:ext>
            </a:extLst>
          </p:cNvPr>
          <p:cNvSpPr>
            <a:spLocks noGrp="1"/>
          </p:cNvSpPr>
          <p:nvPr>
            <p:ph type="title" hasCustomPrompt="1"/>
          </p:nvPr>
        </p:nvSpPr>
        <p:spPr>
          <a:xfrm>
            <a:off x="358775" y="719137"/>
            <a:ext cx="5554800" cy="5418137"/>
          </a:xfrm>
        </p:spPr>
        <p:txBody>
          <a:bodyPr/>
          <a:lstStyle>
            <a:lvl1pPr>
              <a:defRPr sz="5400">
                <a:solidFill>
                  <a:schemeClr val="tx1"/>
                </a:solidFill>
              </a:defRPr>
            </a:lvl1pPr>
          </a:lstStyle>
          <a:p>
            <a:r>
              <a:rPr lang="en-GB" dirty="0"/>
              <a:t>Click to add title in several lines</a:t>
            </a:r>
          </a:p>
        </p:txBody>
      </p:sp>
      <p:sp>
        <p:nvSpPr>
          <p:cNvPr id="6" name="Content Placeholder 2">
            <a:extLst>
              <a:ext uri="{FF2B5EF4-FFF2-40B4-BE49-F238E27FC236}">
                <a16:creationId xmlns:a16="http://schemas.microsoft.com/office/drawing/2014/main" id="{270439E3-61EE-47FC-BCB7-D86FFC5D0FA0}"/>
              </a:ext>
            </a:extLst>
          </p:cNvPr>
          <p:cNvSpPr>
            <a:spLocks noGrp="1"/>
          </p:cNvSpPr>
          <p:nvPr>
            <p:ph idx="1" hasCustomPrompt="1"/>
          </p:nvPr>
        </p:nvSpPr>
        <p:spPr>
          <a:xfrm>
            <a:off x="9232900" y="3780000"/>
            <a:ext cx="2598738" cy="235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Date Placeholder 2">
            <a:extLst>
              <a:ext uri="{FF2B5EF4-FFF2-40B4-BE49-F238E27FC236}">
                <a16:creationId xmlns:a16="http://schemas.microsoft.com/office/drawing/2014/main" id="{92379D0A-AECF-4739-B557-230922CD546E}"/>
              </a:ext>
            </a:extLst>
          </p:cNvPr>
          <p:cNvSpPr>
            <a:spLocks noGrp="1"/>
          </p:cNvSpPr>
          <p:nvPr>
            <p:ph type="dt" sz="half" idx="10"/>
          </p:nvPr>
        </p:nvSpPr>
        <p:spPr/>
        <p:txBody>
          <a:bodyPr/>
          <a:lstStyle/>
          <a:p>
            <a:fld id="{7A331567-315E-40E9-BCE1-CC8194A893FF}" type="datetime4">
              <a:rPr lang="en-GB" smtClean="0"/>
              <a:t>08 November 2021</a:t>
            </a:fld>
            <a:endParaRPr lang="en-GB" dirty="0"/>
          </a:p>
        </p:txBody>
      </p:sp>
      <p:sp>
        <p:nvSpPr>
          <p:cNvPr id="4" name="Footer Placeholder 3">
            <a:extLst>
              <a:ext uri="{FF2B5EF4-FFF2-40B4-BE49-F238E27FC236}">
                <a16:creationId xmlns:a16="http://schemas.microsoft.com/office/drawing/2014/main" id="{5ABF6FF7-435B-48A3-A206-18FEC2B219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8F46F44-84E0-4667-87C2-35B6B9F3AA6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30185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ditorial. Picture with black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C6F296A-5213-4F68-B8BF-1FDB9685829F}"/>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marL="0" indent="0" algn="ctr">
              <a:buNone/>
              <a:defRPr sz="1400"/>
            </a:lvl1pPr>
          </a:lstStyle>
          <a:p>
            <a:r>
              <a:rPr lang="en-GB" dirty="0"/>
              <a:t>Click here and insert background picture via Sweco PickIt. All text is black</a:t>
            </a:r>
          </a:p>
        </p:txBody>
      </p:sp>
      <p:sp>
        <p:nvSpPr>
          <p:cNvPr id="2" name="Title 1">
            <a:extLst>
              <a:ext uri="{FF2B5EF4-FFF2-40B4-BE49-F238E27FC236}">
                <a16:creationId xmlns:a16="http://schemas.microsoft.com/office/drawing/2014/main" id="{E910B513-4845-498B-A218-C26944C27B0D}"/>
              </a:ext>
            </a:extLst>
          </p:cNvPr>
          <p:cNvSpPr>
            <a:spLocks noGrp="1"/>
          </p:cNvSpPr>
          <p:nvPr>
            <p:ph type="title" hasCustomPrompt="1"/>
          </p:nvPr>
        </p:nvSpPr>
        <p:spPr>
          <a:xfrm>
            <a:off x="358775" y="719137"/>
            <a:ext cx="5554800" cy="5418137"/>
          </a:xfrm>
        </p:spPr>
        <p:txBody>
          <a:bodyPr/>
          <a:lstStyle>
            <a:lvl1pPr>
              <a:defRPr sz="5400">
                <a:solidFill>
                  <a:schemeClr val="tx1"/>
                </a:solidFill>
              </a:defRPr>
            </a:lvl1pPr>
          </a:lstStyle>
          <a:p>
            <a:r>
              <a:rPr lang="en-GB" dirty="0"/>
              <a:t>Click to add title in several lines</a:t>
            </a:r>
          </a:p>
        </p:txBody>
      </p:sp>
      <p:sp>
        <p:nvSpPr>
          <p:cNvPr id="6" name="Content Placeholder 2">
            <a:extLst>
              <a:ext uri="{FF2B5EF4-FFF2-40B4-BE49-F238E27FC236}">
                <a16:creationId xmlns:a16="http://schemas.microsoft.com/office/drawing/2014/main" id="{270439E3-61EE-47FC-BCB7-D86FFC5D0FA0}"/>
              </a:ext>
            </a:extLst>
          </p:cNvPr>
          <p:cNvSpPr>
            <a:spLocks noGrp="1"/>
          </p:cNvSpPr>
          <p:nvPr>
            <p:ph idx="1" hasCustomPrompt="1"/>
          </p:nvPr>
        </p:nvSpPr>
        <p:spPr>
          <a:xfrm>
            <a:off x="9232900" y="719137"/>
            <a:ext cx="2598738"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Date Placeholder 2">
            <a:extLst>
              <a:ext uri="{FF2B5EF4-FFF2-40B4-BE49-F238E27FC236}">
                <a16:creationId xmlns:a16="http://schemas.microsoft.com/office/drawing/2014/main" id="{92379D0A-AECF-4739-B557-230922CD546E}"/>
              </a:ext>
            </a:extLst>
          </p:cNvPr>
          <p:cNvSpPr>
            <a:spLocks noGrp="1"/>
          </p:cNvSpPr>
          <p:nvPr>
            <p:ph type="dt" sz="half" idx="10"/>
          </p:nvPr>
        </p:nvSpPr>
        <p:spPr/>
        <p:txBody>
          <a:bodyPr/>
          <a:lstStyle/>
          <a:p>
            <a:fld id="{822B320B-FA5F-4FB8-9348-06EF2127B249}" type="datetime4">
              <a:rPr lang="en-GB" smtClean="0"/>
              <a:t>08 November 2021</a:t>
            </a:fld>
            <a:endParaRPr lang="en-GB" dirty="0"/>
          </a:p>
        </p:txBody>
      </p:sp>
      <p:sp>
        <p:nvSpPr>
          <p:cNvPr id="4" name="Footer Placeholder 3">
            <a:extLst>
              <a:ext uri="{FF2B5EF4-FFF2-40B4-BE49-F238E27FC236}">
                <a16:creationId xmlns:a16="http://schemas.microsoft.com/office/drawing/2014/main" id="{5ABF6FF7-435B-48A3-A206-18FEC2B219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8F46F44-84E0-4667-87C2-35B6B9F3AA6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68566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ditorial. Title and text">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 name="Rectangle 3">
            <a:extLst>
              <a:ext uri="{FF2B5EF4-FFF2-40B4-BE49-F238E27FC236}">
                <a16:creationId xmlns:a16="http://schemas.microsoft.com/office/drawing/2014/main" id="{C811CEEF-AACC-44B6-BACB-BB91686526B7}"/>
              </a:ext>
            </a:extLst>
          </p:cNvPr>
          <p:cNvSpPr/>
          <p:nvPr userDrawn="1"/>
        </p:nvSpPr>
        <p:spPr bwMode="ltGray">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title" hasCustomPrompt="1"/>
          </p:nvPr>
        </p:nvSpPr>
        <p:spPr>
          <a:xfrm>
            <a:off x="358775" y="719138"/>
            <a:ext cx="5375275" cy="5419724"/>
          </a:xfrm>
        </p:spPr>
        <p:txBody>
          <a:bodyPr/>
          <a:lstStyle>
            <a:lvl1pPr>
              <a:defRPr sz="9600">
                <a:solidFill>
                  <a:schemeClr val="bg1"/>
                </a:solidFill>
              </a:defRPr>
            </a:lvl1pPr>
          </a:lstStyle>
          <a:p>
            <a:r>
              <a:rPr lang="en-GB" noProof="0" dirty="0"/>
              <a:t>Click to add title</a:t>
            </a:r>
          </a:p>
        </p:txBody>
      </p:sp>
      <p:sp>
        <p:nvSpPr>
          <p:cNvPr id="14" name="Text Placeholder 2">
            <a:extLst>
              <a:ext uri="{FF2B5EF4-FFF2-40B4-BE49-F238E27FC236}">
                <a16:creationId xmlns:a16="http://schemas.microsoft.com/office/drawing/2014/main" id="{1CB84B84-CC9A-4DB6-81CA-225F34A66574}"/>
              </a:ext>
            </a:extLst>
          </p:cNvPr>
          <p:cNvSpPr>
            <a:spLocks noGrp="1"/>
          </p:cNvSpPr>
          <p:nvPr>
            <p:ph type="body" sz="quarter" idx="13"/>
          </p:nvPr>
        </p:nvSpPr>
        <p:spPr>
          <a:xfrm>
            <a:off x="6454775" y="719138"/>
            <a:ext cx="2417763" cy="5419724"/>
          </a:xfrm>
        </p:spPr>
        <p:txBody>
          <a:bodyPr/>
          <a:lstStyle>
            <a:lvl1pPr>
              <a:lnSpc>
                <a:spcPct val="120000"/>
              </a:lnSpc>
              <a:buClrTx/>
              <a:defRPr/>
            </a:lvl1pPr>
            <a:lvl2pPr>
              <a:lnSpc>
                <a:spcPct val="120000"/>
              </a:lnSpc>
              <a:buClrTx/>
              <a:defRPr/>
            </a:lvl2pPr>
            <a:lvl3pPr>
              <a:lnSpc>
                <a:spcPct val="120000"/>
              </a:lnSpc>
              <a:buClrTx/>
              <a:defRPr/>
            </a:lvl3pPr>
            <a:lvl4pPr>
              <a:lnSpc>
                <a:spcPct val="120000"/>
              </a:lnSpc>
              <a:spcAft>
                <a:spcPts val="600"/>
              </a:spcAft>
              <a:defRPr/>
            </a:lvl4pPr>
            <a:lvl5pPr>
              <a:lnSpc>
                <a:spcPct val="120000"/>
              </a:lnSpc>
              <a:spcAft>
                <a:spcPts val="600"/>
              </a:spcAft>
              <a:defRPr/>
            </a:lvl5pPr>
            <a:lvl6pPr>
              <a:buClrTx/>
              <a:defRPr/>
            </a:lvl6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Date Placeholder 4">
            <a:extLst>
              <a:ext uri="{FF2B5EF4-FFF2-40B4-BE49-F238E27FC236}">
                <a16:creationId xmlns:a16="http://schemas.microsoft.com/office/drawing/2014/main" id="{D5EB77DB-1113-43CC-9494-E63E9FE978CF}"/>
              </a:ext>
            </a:extLst>
          </p:cNvPr>
          <p:cNvSpPr>
            <a:spLocks noGrp="1"/>
          </p:cNvSpPr>
          <p:nvPr>
            <p:ph type="dt" sz="half" idx="10"/>
          </p:nvPr>
        </p:nvSpPr>
        <p:spPr/>
        <p:txBody>
          <a:bodyPr/>
          <a:lstStyle>
            <a:lvl1pPr>
              <a:defRPr>
                <a:solidFill>
                  <a:srgbClr val="000000">
                    <a:alpha val="0"/>
                  </a:srgbClr>
                </a:solidFill>
              </a:defRPr>
            </a:lvl1pPr>
          </a:lstStyle>
          <a:p>
            <a:fld id="{FB583163-A7A2-46DD-8954-C641F489EE69}" type="datetime4">
              <a:rPr lang="en-GB" smtClean="0"/>
              <a:pPr/>
              <a:t>08 November 2021</a:t>
            </a:fld>
            <a:endParaRPr lang="en-GB" dirty="0"/>
          </a:p>
        </p:txBody>
      </p:sp>
      <p:sp>
        <p:nvSpPr>
          <p:cNvPr id="6" name="Footer Placeholder 5">
            <a:extLst>
              <a:ext uri="{FF2B5EF4-FFF2-40B4-BE49-F238E27FC236}">
                <a16:creationId xmlns:a16="http://schemas.microsoft.com/office/drawing/2014/main" id="{0D4E9E40-D75F-4816-8D37-FA4F873E3583}"/>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11" name="Slide Number Placeholder 10">
            <a:extLst>
              <a:ext uri="{FF2B5EF4-FFF2-40B4-BE49-F238E27FC236}">
                <a16:creationId xmlns:a16="http://schemas.microsoft.com/office/drawing/2014/main" id="{961248A5-AC23-44C1-8CCF-3D4E6CA4970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dirty="0"/>
          </a:p>
        </p:txBody>
      </p:sp>
      <p:sp>
        <p:nvSpPr>
          <p:cNvPr id="13" name="text" descr="{&quot;templafy&quot;:{&quot;binding&quot;:&quot;Form.TitlePresentation&quot;,&quot;type&quot;:&quot;text&quot;}}" title="Form.TitlePresentation">
            <a:extLst>
              <a:ext uri="{FF2B5EF4-FFF2-40B4-BE49-F238E27FC236}">
                <a16:creationId xmlns:a16="http://schemas.microsoft.com/office/drawing/2014/main" id="{7729915B-EBC1-4B9C-A7AB-A0FE27AABADD}"/>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bg1"/>
              </a:solidFill>
            </a:endParaRPr>
          </a:p>
        </p:txBody>
      </p:sp>
      <p:sp>
        <p:nvSpPr>
          <p:cNvPr id="15"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313EAC08-E95A-439A-8D8F-237126EA0ACB}"/>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bg1"/>
              </a:solidFill>
            </a:endParaRPr>
          </a:p>
        </p:txBody>
      </p:sp>
    </p:spTree>
    <p:extLst>
      <p:ext uri="{BB962C8B-B14F-4D97-AF65-F5344CB8AC3E}">
        <p14:creationId xmlns:p14="http://schemas.microsoft.com/office/powerpoint/2010/main" val="37084342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66" userDrawn="1">
          <p15:clr>
            <a:srgbClr val="F26B43"/>
          </p15:clr>
        </p15:guide>
        <p15:guide id="2" pos="3612" userDrawn="1">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B6FC43D1-0E3D-4D1E-B124-F4479ADA216E}"/>
              </a:ext>
            </a:extLst>
          </p:cNvPr>
          <p:cNvSpPr txBox="1">
            <a:spLocks/>
          </p:cNvSpPr>
          <p:nvPr userDrawn="1"/>
        </p:nvSpPr>
        <p:spPr>
          <a:xfrm>
            <a:off x="0" y="0"/>
            <a:ext cx="12192000" cy="68616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en-GB" sz="6000" dirty="0">
              <a:solidFill>
                <a:schemeClr val="bg1"/>
              </a:solidFill>
            </a:endParaRPr>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2330450" y="1440000"/>
            <a:ext cx="5556250" cy="4697275"/>
          </a:xfrm>
        </p:spPr>
        <p:txBody>
          <a:bodyPr/>
          <a:lstStyle>
            <a:lvl1pPr marL="0" indent="0">
              <a:lnSpc>
                <a:spcPct val="83000"/>
              </a:lnSpc>
              <a:spcAft>
                <a:spcPts val="0"/>
              </a:spcAft>
              <a:buFont typeface="Sweco Sans" panose="00000500000000000000" pitchFamily="2" charset="0"/>
              <a:buNone/>
              <a:defRPr sz="6000"/>
            </a:lvl1pPr>
            <a:lvl2pPr marL="0" indent="0">
              <a:lnSpc>
                <a:spcPct val="120000"/>
              </a:lnSpc>
              <a:spcBef>
                <a:spcPts val="2100"/>
              </a:spcBef>
              <a:spcAft>
                <a:spcPts val="0"/>
              </a:spcAft>
              <a:buFont typeface="Sweco Sans" panose="00000500000000000000" pitchFamily="2" charset="0"/>
              <a:buChar char="​"/>
              <a:defRPr sz="1400"/>
            </a:lvl2pPr>
            <a:lvl3pPr marL="0" indent="0">
              <a:lnSpc>
                <a:spcPct val="120000"/>
              </a:lnSpc>
              <a:spcAft>
                <a:spcPts val="0"/>
              </a:spcAft>
              <a:buFont typeface="Sweco Sans" panose="00000500000000000000" pitchFamily="2" charset="0"/>
              <a:buChar char="​"/>
              <a:defRPr sz="1400">
                <a:solidFill>
                  <a:schemeClr val="tx1"/>
                </a:solidFill>
              </a:defRPr>
            </a:lvl3pPr>
            <a:lvl4pPr>
              <a:lnSpc>
                <a:spcPct val="120000"/>
              </a:lnSpc>
              <a:spcAft>
                <a:spcPts val="0"/>
              </a:spcAft>
              <a:defRPr sz="1400" b="0">
                <a:solidFill>
                  <a:schemeClr val="tx1"/>
                </a:solidFill>
              </a:defRPr>
            </a:lvl4pPr>
            <a:lvl5pPr>
              <a:lnSpc>
                <a:spcPct val="120000"/>
              </a:lnSpc>
              <a:spcAft>
                <a:spcPts val="0"/>
              </a:spcAft>
              <a:defRPr sz="1400">
                <a:solidFill>
                  <a:schemeClr val="tx1"/>
                </a:solidFill>
              </a:defRPr>
            </a:lvl5pPr>
            <a:lvl6pPr marL="0" indent="0">
              <a:lnSpc>
                <a:spcPct val="120000"/>
              </a:lnSpc>
              <a:spcAft>
                <a:spcPts val="0"/>
              </a:spcAft>
              <a:buFont typeface="Sweco Sans" panose="00000500000000000000" pitchFamily="2" charset="0"/>
              <a:buChar char="​"/>
              <a:defRPr sz="1400">
                <a:solidFill>
                  <a:schemeClr val="tx1"/>
                </a:solidFill>
              </a:defRPr>
            </a:lvl6pPr>
            <a:lvl7pPr>
              <a:lnSpc>
                <a:spcPct val="120000"/>
              </a:lnSpc>
              <a:spcAft>
                <a:spcPts val="0"/>
              </a:spcAft>
              <a:defRPr sz="1400" b="0">
                <a:solidFill>
                  <a:schemeClr val="tx1"/>
                </a:solidFill>
              </a:defRPr>
            </a:lvl7pPr>
            <a:lvl8pPr>
              <a:lnSpc>
                <a:spcPct val="120000"/>
              </a:lnSpc>
              <a:spcAft>
                <a:spcPts val="0"/>
              </a:spcAft>
              <a:defRPr sz="1400" b="0">
                <a:solidFill>
                  <a:schemeClr val="tx1"/>
                </a:solidFill>
              </a:defRPr>
            </a:lvl8pPr>
            <a:lvl9pPr>
              <a:lnSpc>
                <a:spcPct val="120000"/>
              </a:lnSpc>
              <a:spcBef>
                <a:spcPts val="0"/>
              </a:spcBef>
              <a:defRPr sz="1400">
                <a:solidFill>
                  <a:schemeClr val="tx1"/>
                </a:solidFill>
              </a:defRPr>
            </a:lvl9pPr>
          </a:lstStyle>
          <a:p>
            <a:pPr lvl="0"/>
            <a:r>
              <a:rPr lang="en-GB" dirty="0"/>
              <a:t>Click to add quote </a:t>
            </a:r>
          </a:p>
          <a:p>
            <a:pPr lvl="1"/>
            <a:r>
              <a:rPr lang="en-GB" dirty="0"/>
              <a:t>Second level</a:t>
            </a:r>
          </a:p>
        </p:txBody>
      </p:sp>
      <p:sp>
        <p:nvSpPr>
          <p:cNvPr id="11" name="Text Placeholder 10">
            <a:extLst>
              <a:ext uri="{FF2B5EF4-FFF2-40B4-BE49-F238E27FC236}">
                <a16:creationId xmlns:a16="http://schemas.microsoft.com/office/drawing/2014/main" id="{3043AD43-C600-4496-A3A5-605A75D1CECE}"/>
              </a:ext>
            </a:extLst>
          </p:cNvPr>
          <p:cNvSpPr>
            <a:spLocks noGrp="1"/>
          </p:cNvSpPr>
          <p:nvPr>
            <p:ph type="body" sz="quarter" idx="17" hasCustomPrompt="1"/>
          </p:nvPr>
        </p:nvSpPr>
        <p:spPr>
          <a:xfrm>
            <a:off x="2330450" y="5342400"/>
            <a:ext cx="5556250" cy="432000"/>
          </a:xfrm>
        </p:spPr>
        <p:txBody>
          <a:bodyPr anchor="b" anchorCtr="0"/>
          <a:lstStyle>
            <a:lvl1pPr marL="0" indent="0">
              <a:buFontTx/>
              <a:buNone/>
              <a:defRPr sz="1400"/>
            </a:lvl1pPr>
            <a:lvl2pPr marL="270000" indent="0">
              <a:buNone/>
              <a:defRPr/>
            </a:lvl2pPr>
          </a:lstStyle>
          <a:p>
            <a:pPr lvl="0"/>
            <a:r>
              <a:rPr lang="en-GB" dirty="0"/>
              <a:t>Click to add name, source etc…</a:t>
            </a:r>
          </a:p>
        </p:txBody>
      </p:sp>
      <p:sp>
        <p:nvSpPr>
          <p:cNvPr id="3" name="Date Placeholder 2">
            <a:extLst>
              <a:ext uri="{FF2B5EF4-FFF2-40B4-BE49-F238E27FC236}">
                <a16:creationId xmlns:a16="http://schemas.microsoft.com/office/drawing/2014/main" id="{BC6728B5-98D3-450F-BE79-D3771948FDB2}"/>
              </a:ext>
            </a:extLst>
          </p:cNvPr>
          <p:cNvSpPr>
            <a:spLocks noGrp="1"/>
          </p:cNvSpPr>
          <p:nvPr>
            <p:ph type="dt" sz="half" idx="14"/>
          </p:nvPr>
        </p:nvSpPr>
        <p:spPr/>
        <p:txBody>
          <a:bodyPr/>
          <a:lstStyle>
            <a:lvl1pPr>
              <a:defRPr>
                <a:solidFill>
                  <a:srgbClr val="000000">
                    <a:alpha val="0"/>
                  </a:srgbClr>
                </a:solidFill>
              </a:defRPr>
            </a:lvl1pPr>
          </a:lstStyle>
          <a:p>
            <a:fld id="{2A4BD563-012F-48EA-B381-9DD6758D31BE}" type="datetime4">
              <a:rPr lang="en-GB" smtClean="0"/>
              <a:pPr/>
              <a:t>08 November 2021</a:t>
            </a:fld>
            <a:endParaRPr lang="en-GB" dirty="0"/>
          </a:p>
        </p:txBody>
      </p:sp>
      <p:sp>
        <p:nvSpPr>
          <p:cNvPr id="4" name="Footer Placeholder 3">
            <a:extLst>
              <a:ext uri="{FF2B5EF4-FFF2-40B4-BE49-F238E27FC236}">
                <a16:creationId xmlns:a16="http://schemas.microsoft.com/office/drawing/2014/main" id="{2961B2EB-4C69-4214-B603-16A6AEEFF955}"/>
              </a:ext>
            </a:extLst>
          </p:cNvPr>
          <p:cNvSpPr>
            <a:spLocks noGrp="1"/>
          </p:cNvSpPr>
          <p:nvPr>
            <p:ph type="ftr" sz="quarter" idx="15"/>
          </p:nvPr>
        </p:nvSpPr>
        <p:spPr/>
        <p:txBody>
          <a:bodyPr/>
          <a:lstStyle>
            <a:lvl1pPr>
              <a:defRPr>
                <a:solidFill>
                  <a:srgbClr val="000000">
                    <a:alpha val="0"/>
                  </a:srgbClr>
                </a:solidFill>
              </a:defRPr>
            </a:lvl1pPr>
          </a:lstStyle>
          <a:p>
            <a:endParaRPr lang="en-GB" dirty="0"/>
          </a:p>
        </p:txBody>
      </p:sp>
      <p:sp>
        <p:nvSpPr>
          <p:cNvPr id="5" name="Slide Number Placeholder 4">
            <a:extLst>
              <a:ext uri="{FF2B5EF4-FFF2-40B4-BE49-F238E27FC236}">
                <a16:creationId xmlns:a16="http://schemas.microsoft.com/office/drawing/2014/main" id="{EA161751-16F2-45FD-8A13-61A2D47D7DB4}"/>
              </a:ext>
            </a:extLst>
          </p:cNvPr>
          <p:cNvSpPr>
            <a:spLocks noGrp="1"/>
          </p:cNvSpPr>
          <p:nvPr>
            <p:ph type="sldNum" sz="quarter" idx="16"/>
          </p:nvPr>
        </p:nvSpPr>
        <p:spPr/>
        <p:txBody>
          <a:bodyPr/>
          <a:lstStyle/>
          <a:p>
            <a:fld id="{23AA811B-2EBD-4900-905E-5BE206449611}" type="slidenum">
              <a:rPr lang="en-GB" smtClean="0"/>
              <a:pPr/>
              <a:t>‹#›</a:t>
            </a:fld>
            <a:endParaRPr lang="en-GB" dirty="0"/>
          </a:p>
        </p:txBody>
      </p:sp>
      <p:sp>
        <p:nvSpPr>
          <p:cNvPr id="10" name="text" descr="{&quot;templafy&quot;:{&quot;binding&quot;:&quot;Form.TitlePresentation&quot;,&quot;type&quot;:&quot;text&quot;}}" title="Form.TitlePresentation">
            <a:extLst>
              <a:ext uri="{FF2B5EF4-FFF2-40B4-BE49-F238E27FC236}">
                <a16:creationId xmlns:a16="http://schemas.microsoft.com/office/drawing/2014/main" id="{52DEDE60-B59F-4B86-892E-D666078617C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1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230B6370-2531-4640-A313-BA199C166509}"/>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3881413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3" name="Date Placeholder 2">
            <a:extLst>
              <a:ext uri="{FF2B5EF4-FFF2-40B4-BE49-F238E27FC236}">
                <a16:creationId xmlns:a16="http://schemas.microsoft.com/office/drawing/2014/main" id="{2BA5755D-1BE9-42A9-929E-A63DEEC5B2EE}"/>
              </a:ext>
            </a:extLst>
          </p:cNvPr>
          <p:cNvSpPr>
            <a:spLocks noGrp="1"/>
          </p:cNvSpPr>
          <p:nvPr>
            <p:ph type="dt" sz="half" idx="10"/>
          </p:nvPr>
        </p:nvSpPr>
        <p:spPr/>
        <p:txBody>
          <a:bodyPr/>
          <a:lstStyle>
            <a:lvl1pPr>
              <a:defRPr>
                <a:solidFill>
                  <a:srgbClr val="000000">
                    <a:alpha val="0"/>
                  </a:srgbClr>
                </a:solidFill>
              </a:defRPr>
            </a:lvl1pPr>
          </a:lstStyle>
          <a:p>
            <a:fld id="{A4D1A927-0083-4F75-83FB-9A5732AC695F}" type="datetime4">
              <a:rPr lang="en-GB" smtClean="0"/>
              <a:pPr/>
              <a:t>08 November 2021</a:t>
            </a:fld>
            <a:endParaRPr lang="en-GB" dirty="0"/>
          </a:p>
        </p:txBody>
      </p:sp>
      <p:sp>
        <p:nvSpPr>
          <p:cNvPr id="4" name="Footer Placeholder 3">
            <a:extLst>
              <a:ext uri="{FF2B5EF4-FFF2-40B4-BE49-F238E27FC236}">
                <a16:creationId xmlns:a16="http://schemas.microsoft.com/office/drawing/2014/main" id="{1102A880-3CF6-4E67-B5D8-E059AC34836D}"/>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5" name="Slide Number Placeholder 4">
            <a:extLst>
              <a:ext uri="{FF2B5EF4-FFF2-40B4-BE49-F238E27FC236}">
                <a16:creationId xmlns:a16="http://schemas.microsoft.com/office/drawing/2014/main" id="{0321F475-DC90-4C02-9CBD-60E13987B54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8DBC4-5AB4-4F00-952D-E8E5FAAC04E0}"/>
              </a:ext>
            </a:extLst>
          </p:cNvPr>
          <p:cNvSpPr>
            <a:spLocks noGrp="1"/>
          </p:cNvSpPr>
          <p:nvPr>
            <p:ph type="dt" sz="half" idx="10"/>
          </p:nvPr>
        </p:nvSpPr>
        <p:spPr/>
        <p:txBody>
          <a:bodyPr/>
          <a:lstStyle>
            <a:lvl1pPr>
              <a:defRPr>
                <a:solidFill>
                  <a:srgbClr val="000000">
                    <a:alpha val="0"/>
                  </a:srgbClr>
                </a:solidFill>
              </a:defRPr>
            </a:lvl1pPr>
          </a:lstStyle>
          <a:p>
            <a:fld id="{5AF1D687-E4AA-47E0-9DD8-C555D0F61576}" type="datetime4">
              <a:rPr lang="en-GB" smtClean="0"/>
              <a:pPr/>
              <a:t>08 November 2021</a:t>
            </a:fld>
            <a:endParaRPr lang="en-GB" dirty="0"/>
          </a:p>
        </p:txBody>
      </p:sp>
      <p:sp>
        <p:nvSpPr>
          <p:cNvPr id="3" name="Footer Placeholder 2">
            <a:extLst>
              <a:ext uri="{FF2B5EF4-FFF2-40B4-BE49-F238E27FC236}">
                <a16:creationId xmlns:a16="http://schemas.microsoft.com/office/drawing/2014/main" id="{52C91983-00E8-424B-B389-7DE321CA61A8}"/>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4" name="Slide Number Placeholder 3">
            <a:extLst>
              <a:ext uri="{FF2B5EF4-FFF2-40B4-BE49-F238E27FC236}">
                <a16:creationId xmlns:a16="http://schemas.microsoft.com/office/drawing/2014/main" id="{652AB89F-D8E8-44C4-B0A4-3354FEBB8C82}"/>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ransforming society together A">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42598A-5D87-4FE6-97FE-6C2F2295F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4CF68D8-519C-4A64-ACC7-DD3F15766EAB}"/>
              </a:ext>
            </a:extLst>
          </p:cNvPr>
          <p:cNvSpPr>
            <a:spLocks noGrp="1"/>
          </p:cNvSpPr>
          <p:nvPr>
            <p:ph type="dt" sz="half" idx="10"/>
          </p:nvPr>
        </p:nvSpPr>
        <p:spPr/>
        <p:txBody>
          <a:bodyPr/>
          <a:lstStyle/>
          <a:p>
            <a:fld id="{4D7CC2F6-D25A-4B45-B2DC-2E55BC3C22C2}" type="datetime4">
              <a:rPr lang="en-GB" smtClean="0"/>
              <a:t>08 November 2021</a:t>
            </a:fld>
            <a:endParaRPr lang="en-GB" dirty="0"/>
          </a:p>
        </p:txBody>
      </p:sp>
      <p:sp>
        <p:nvSpPr>
          <p:cNvPr id="4" name="Footer Placeholder 3">
            <a:extLst>
              <a:ext uri="{FF2B5EF4-FFF2-40B4-BE49-F238E27FC236}">
                <a16:creationId xmlns:a16="http://schemas.microsoft.com/office/drawing/2014/main" id="{F7181662-FC69-4DC0-A444-0C4ECEBD316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12A3D8-0228-43FC-AD18-9537F0E9C22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
        <p:nvSpPr>
          <p:cNvPr id="9" name="text" descr="{&quot;templafy&quot;:{&quot;binding&quot;:&quot;Form.TitlePresentation&quot;,&quot;type&quot;:&quot;text&quot;}}" title="Form.TitlePresentation">
            <a:extLst>
              <a:ext uri="{FF2B5EF4-FFF2-40B4-BE49-F238E27FC236}">
                <a16:creationId xmlns:a16="http://schemas.microsoft.com/office/drawing/2014/main" id="{D5BD89D1-10F9-493C-B48A-9029945B0505}"/>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pic>
        <p:nvPicPr>
          <p:cNvPr id="10" name="Graphic 9">
            <a:extLst>
              <a:ext uri="{FF2B5EF4-FFF2-40B4-BE49-F238E27FC236}">
                <a16:creationId xmlns:a16="http://schemas.microsoft.com/office/drawing/2014/main" id="{6139AAA5-590E-4EFA-B68C-3969844E53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3566" y="360000"/>
            <a:ext cx="1806482" cy="525661"/>
          </a:xfrm>
          <a:prstGeom prst="rect">
            <a:avLst/>
          </a:prstGeom>
        </p:spPr>
      </p:pic>
      <p:grpSp>
        <p:nvGrpSpPr>
          <p:cNvPr id="11" name="Group 4">
            <a:extLst>
              <a:ext uri="{FF2B5EF4-FFF2-40B4-BE49-F238E27FC236}">
                <a16:creationId xmlns:a16="http://schemas.microsoft.com/office/drawing/2014/main" id="{5776B09B-5B0C-47B6-8CF3-3D1E61C9353C}"/>
              </a:ext>
            </a:extLst>
          </p:cNvPr>
          <p:cNvGrpSpPr>
            <a:grpSpLocks noChangeAspect="1"/>
          </p:cNvGrpSpPr>
          <p:nvPr userDrawn="1"/>
        </p:nvGrpSpPr>
        <p:grpSpPr bwMode="auto">
          <a:xfrm>
            <a:off x="2336800" y="1477811"/>
            <a:ext cx="5016500" cy="2604742"/>
            <a:chOff x="3788" y="1417"/>
            <a:chExt cx="4497" cy="2335"/>
          </a:xfrm>
          <a:solidFill>
            <a:schemeClr val="tx1"/>
          </a:solidFill>
        </p:grpSpPr>
        <p:sp>
          <p:nvSpPr>
            <p:cNvPr id="12" name="Freeform 5">
              <a:extLst>
                <a:ext uri="{FF2B5EF4-FFF2-40B4-BE49-F238E27FC236}">
                  <a16:creationId xmlns:a16="http://schemas.microsoft.com/office/drawing/2014/main" id="{CA1F4AAC-EDBD-407F-B186-6C7B4C785F22}"/>
                </a:ext>
              </a:extLst>
            </p:cNvPr>
            <p:cNvSpPr>
              <a:spLocks/>
            </p:cNvSpPr>
            <p:nvPr/>
          </p:nvSpPr>
          <p:spPr bwMode="auto">
            <a:xfrm>
              <a:off x="3788" y="1417"/>
              <a:ext cx="358" cy="621"/>
            </a:xfrm>
            <a:custGeom>
              <a:avLst/>
              <a:gdLst>
                <a:gd name="T0" fmla="*/ 55 w 55"/>
                <a:gd name="T1" fmla="*/ 4 h 95"/>
                <a:gd name="T2" fmla="*/ 55 w 55"/>
                <a:gd name="T3" fmla="*/ 6 h 95"/>
                <a:gd name="T4" fmla="*/ 52 w 55"/>
                <a:gd name="T5" fmla="*/ 9 h 95"/>
                <a:gd name="T6" fmla="*/ 32 w 55"/>
                <a:gd name="T7" fmla="*/ 9 h 95"/>
                <a:gd name="T8" fmla="*/ 32 w 55"/>
                <a:gd name="T9" fmla="*/ 92 h 95"/>
                <a:gd name="T10" fmla="*/ 29 w 55"/>
                <a:gd name="T11" fmla="*/ 95 h 95"/>
                <a:gd name="T12" fmla="*/ 26 w 55"/>
                <a:gd name="T13" fmla="*/ 95 h 95"/>
                <a:gd name="T14" fmla="*/ 23 w 55"/>
                <a:gd name="T15" fmla="*/ 92 h 95"/>
                <a:gd name="T16" fmla="*/ 23 w 55"/>
                <a:gd name="T17" fmla="*/ 9 h 95"/>
                <a:gd name="T18" fmla="*/ 3 w 55"/>
                <a:gd name="T19" fmla="*/ 9 h 95"/>
                <a:gd name="T20" fmla="*/ 0 w 55"/>
                <a:gd name="T21" fmla="*/ 6 h 95"/>
                <a:gd name="T22" fmla="*/ 0 w 55"/>
                <a:gd name="T23" fmla="*/ 4 h 95"/>
                <a:gd name="T24" fmla="*/ 3 w 55"/>
                <a:gd name="T25" fmla="*/ 0 h 95"/>
                <a:gd name="T26" fmla="*/ 52 w 55"/>
                <a:gd name="T27" fmla="*/ 0 h 95"/>
                <a:gd name="T28" fmla="*/ 55 w 55"/>
                <a:gd name="T29"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
              <a:extLst>
                <a:ext uri="{FF2B5EF4-FFF2-40B4-BE49-F238E27FC236}">
                  <a16:creationId xmlns:a16="http://schemas.microsoft.com/office/drawing/2014/main" id="{9D00D0E3-6D7E-4224-970D-5E8298B785E3}"/>
                </a:ext>
              </a:extLst>
            </p:cNvPr>
            <p:cNvSpPr>
              <a:spLocks/>
            </p:cNvSpPr>
            <p:nvPr/>
          </p:nvSpPr>
          <p:spPr bwMode="auto">
            <a:xfrm>
              <a:off x="4199" y="1594"/>
              <a:ext cx="189" cy="444"/>
            </a:xfrm>
            <a:custGeom>
              <a:avLst/>
              <a:gdLst>
                <a:gd name="T0" fmla="*/ 29 w 29"/>
                <a:gd name="T1" fmla="*/ 3 h 68"/>
                <a:gd name="T2" fmla="*/ 29 w 29"/>
                <a:gd name="T3" fmla="*/ 7 h 68"/>
                <a:gd name="T4" fmla="*/ 25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0 h 68"/>
                <a:gd name="T20" fmla="*/ 5 w 29"/>
                <a:gd name="T21" fmla="*/ 0 h 68"/>
                <a:gd name="T22" fmla="*/ 8 w 29"/>
                <a:gd name="T23" fmla="*/ 4 h 68"/>
                <a:gd name="T24" fmla="*/ 8 w 29"/>
                <a:gd name="T25" fmla="*/ 10 h 68"/>
                <a:gd name="T26" fmla="*/ 25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a:extLst>
                <a:ext uri="{FF2B5EF4-FFF2-40B4-BE49-F238E27FC236}">
                  <a16:creationId xmlns:a16="http://schemas.microsoft.com/office/drawing/2014/main" id="{EAD1840E-BDCE-481A-8533-5DC080C16C21}"/>
                </a:ext>
              </a:extLst>
            </p:cNvPr>
            <p:cNvSpPr>
              <a:spLocks noEditPoints="1"/>
            </p:cNvSpPr>
            <p:nvPr/>
          </p:nvSpPr>
          <p:spPr bwMode="auto">
            <a:xfrm>
              <a:off x="4446" y="1587"/>
              <a:ext cx="352" cy="458"/>
            </a:xfrm>
            <a:custGeom>
              <a:avLst/>
              <a:gdLst>
                <a:gd name="T0" fmla="*/ 54 w 54"/>
                <a:gd name="T1" fmla="*/ 64 h 70"/>
                <a:gd name="T2" fmla="*/ 54 w 54"/>
                <a:gd name="T3" fmla="*/ 66 h 70"/>
                <a:gd name="T4" fmla="*/ 52 w 54"/>
                <a:gd name="T5" fmla="*/ 69 h 70"/>
                <a:gd name="T6" fmla="*/ 41 w 54"/>
                <a:gd name="T7" fmla="*/ 61 h 70"/>
                <a:gd name="T8" fmla="*/ 22 w 54"/>
                <a:gd name="T9" fmla="*/ 70 h 70"/>
                <a:gd name="T10" fmla="*/ 0 w 54"/>
                <a:gd name="T11" fmla="*/ 52 h 70"/>
                <a:gd name="T12" fmla="*/ 23 w 54"/>
                <a:gd name="T13" fmla="*/ 32 h 70"/>
                <a:gd name="T14" fmla="*/ 33 w 54"/>
                <a:gd name="T15" fmla="*/ 30 h 70"/>
                <a:gd name="T16" fmla="*/ 40 w 54"/>
                <a:gd name="T17" fmla="*/ 24 h 70"/>
                <a:gd name="T18" fmla="*/ 25 w 54"/>
                <a:gd name="T19" fmla="*/ 9 h 70"/>
                <a:gd name="T20" fmla="*/ 10 w 54"/>
                <a:gd name="T21" fmla="*/ 21 h 70"/>
                <a:gd name="T22" fmla="*/ 7 w 54"/>
                <a:gd name="T23" fmla="*/ 25 h 70"/>
                <a:gd name="T24" fmla="*/ 4 w 54"/>
                <a:gd name="T25" fmla="*/ 25 h 70"/>
                <a:gd name="T26" fmla="*/ 1 w 54"/>
                <a:gd name="T27" fmla="*/ 21 h 70"/>
                <a:gd name="T28" fmla="*/ 25 w 54"/>
                <a:gd name="T29" fmla="*/ 0 h 70"/>
                <a:gd name="T30" fmla="*/ 49 w 54"/>
                <a:gd name="T31" fmla="*/ 23 h 70"/>
                <a:gd name="T32" fmla="*/ 49 w 54"/>
                <a:gd name="T33" fmla="*/ 54 h 70"/>
                <a:gd name="T34" fmla="*/ 52 w 54"/>
                <a:gd name="T35" fmla="*/ 60 h 70"/>
                <a:gd name="T36" fmla="*/ 54 w 54"/>
                <a:gd name="T37" fmla="*/ 64 h 70"/>
                <a:gd name="T38" fmla="*/ 40 w 54"/>
                <a:gd name="T39" fmla="*/ 46 h 70"/>
                <a:gd name="T40" fmla="*/ 40 w 54"/>
                <a:gd name="T41" fmla="*/ 35 h 70"/>
                <a:gd name="T42" fmla="*/ 33 w 54"/>
                <a:gd name="T43" fmla="*/ 38 h 70"/>
                <a:gd name="T44" fmla="*/ 26 w 54"/>
                <a:gd name="T45" fmla="*/ 39 h 70"/>
                <a:gd name="T46" fmla="*/ 9 w 54"/>
                <a:gd name="T47" fmla="*/ 51 h 70"/>
                <a:gd name="T48" fmla="*/ 22 w 54"/>
                <a:gd name="T49" fmla="*/ 61 h 70"/>
                <a:gd name="T50" fmla="*/ 40 w 54"/>
                <a:gd name="T51"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a:extLst>
                <a:ext uri="{FF2B5EF4-FFF2-40B4-BE49-F238E27FC236}">
                  <a16:creationId xmlns:a16="http://schemas.microsoft.com/office/drawing/2014/main" id="{AFCC813A-1214-4843-AAA0-94FB3DA26A8D}"/>
                </a:ext>
              </a:extLst>
            </p:cNvPr>
            <p:cNvSpPr>
              <a:spLocks/>
            </p:cNvSpPr>
            <p:nvPr/>
          </p:nvSpPr>
          <p:spPr bwMode="auto">
            <a:xfrm>
              <a:off x="4896"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a:extLst>
                <a:ext uri="{FF2B5EF4-FFF2-40B4-BE49-F238E27FC236}">
                  <a16:creationId xmlns:a16="http://schemas.microsoft.com/office/drawing/2014/main" id="{1E4131F4-7291-4BFC-BB46-FA3FEA1323BB}"/>
                </a:ext>
              </a:extLst>
            </p:cNvPr>
            <p:cNvSpPr>
              <a:spLocks/>
            </p:cNvSpPr>
            <p:nvPr/>
          </p:nvSpPr>
          <p:spPr bwMode="auto">
            <a:xfrm>
              <a:off x="5313" y="1587"/>
              <a:ext cx="313" cy="458"/>
            </a:xfrm>
            <a:custGeom>
              <a:avLst/>
              <a:gdLst>
                <a:gd name="T0" fmla="*/ 46 w 48"/>
                <a:gd name="T1" fmla="*/ 17 h 70"/>
                <a:gd name="T2" fmla="*/ 43 w 48"/>
                <a:gd name="T3" fmla="*/ 20 h 70"/>
                <a:gd name="T4" fmla="*/ 41 w 48"/>
                <a:gd name="T5" fmla="*/ 20 h 70"/>
                <a:gd name="T6" fmla="*/ 37 w 48"/>
                <a:gd name="T7" fmla="*/ 18 h 70"/>
                <a:gd name="T8" fmla="*/ 24 w 48"/>
                <a:gd name="T9" fmla="*/ 9 h 70"/>
                <a:gd name="T10" fmla="*/ 11 w 48"/>
                <a:gd name="T11" fmla="*/ 20 h 70"/>
                <a:gd name="T12" fmla="*/ 22 w 48"/>
                <a:gd name="T13" fmla="*/ 29 h 70"/>
                <a:gd name="T14" fmla="*/ 27 w 48"/>
                <a:gd name="T15" fmla="*/ 30 h 70"/>
                <a:gd name="T16" fmla="*/ 48 w 48"/>
                <a:gd name="T17" fmla="*/ 50 h 70"/>
                <a:gd name="T18" fmla="*/ 24 w 48"/>
                <a:gd name="T19" fmla="*/ 70 h 70"/>
                <a:gd name="T20" fmla="*/ 0 w 48"/>
                <a:gd name="T21" fmla="*/ 52 h 70"/>
                <a:gd name="T22" fmla="*/ 3 w 48"/>
                <a:gd name="T23" fmla="*/ 49 h 70"/>
                <a:gd name="T24" fmla="*/ 6 w 48"/>
                <a:gd name="T25" fmla="*/ 49 h 70"/>
                <a:gd name="T26" fmla="*/ 9 w 48"/>
                <a:gd name="T27" fmla="*/ 52 h 70"/>
                <a:gd name="T28" fmla="*/ 24 w 48"/>
                <a:gd name="T29" fmla="*/ 61 h 70"/>
                <a:gd name="T30" fmla="*/ 39 w 48"/>
                <a:gd name="T31" fmla="*/ 50 h 70"/>
                <a:gd name="T32" fmla="*/ 25 w 48"/>
                <a:gd name="T33" fmla="*/ 39 h 70"/>
                <a:gd name="T34" fmla="*/ 21 w 48"/>
                <a:gd name="T35" fmla="*/ 38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a:extLst>
                <a:ext uri="{FF2B5EF4-FFF2-40B4-BE49-F238E27FC236}">
                  <a16:creationId xmlns:a16="http://schemas.microsoft.com/office/drawing/2014/main" id="{92021761-3009-4144-ABB4-5D4E66EB2495}"/>
                </a:ext>
              </a:extLst>
            </p:cNvPr>
            <p:cNvSpPr>
              <a:spLocks/>
            </p:cNvSpPr>
            <p:nvPr/>
          </p:nvSpPr>
          <p:spPr bwMode="auto">
            <a:xfrm>
              <a:off x="5684" y="1417"/>
              <a:ext cx="215" cy="621"/>
            </a:xfrm>
            <a:custGeom>
              <a:avLst/>
              <a:gdLst>
                <a:gd name="T0" fmla="*/ 19 w 33"/>
                <a:gd name="T1" fmla="*/ 21 h 95"/>
                <a:gd name="T2" fmla="*/ 19 w 33"/>
                <a:gd name="T3" fmla="*/ 27 h 95"/>
                <a:gd name="T4" fmla="*/ 29 w 33"/>
                <a:gd name="T5" fmla="*/ 27 h 95"/>
                <a:gd name="T6" fmla="*/ 32 w 33"/>
                <a:gd name="T7" fmla="*/ 31 h 95"/>
                <a:gd name="T8" fmla="*/ 32 w 33"/>
                <a:gd name="T9" fmla="*/ 32 h 95"/>
                <a:gd name="T10" fmla="*/ 29 w 33"/>
                <a:gd name="T11" fmla="*/ 36 h 95"/>
                <a:gd name="T12" fmla="*/ 19 w 33"/>
                <a:gd name="T13" fmla="*/ 36 h 95"/>
                <a:gd name="T14" fmla="*/ 19 w 33"/>
                <a:gd name="T15" fmla="*/ 92 h 95"/>
                <a:gd name="T16" fmla="*/ 16 w 33"/>
                <a:gd name="T17" fmla="*/ 95 h 95"/>
                <a:gd name="T18" fmla="*/ 13 w 33"/>
                <a:gd name="T19" fmla="*/ 95 h 95"/>
                <a:gd name="T20" fmla="*/ 10 w 33"/>
                <a:gd name="T21" fmla="*/ 92 h 95"/>
                <a:gd name="T22" fmla="*/ 10 w 33"/>
                <a:gd name="T23" fmla="*/ 36 h 95"/>
                <a:gd name="T24" fmla="*/ 3 w 33"/>
                <a:gd name="T25" fmla="*/ 36 h 95"/>
                <a:gd name="T26" fmla="*/ 0 w 33"/>
                <a:gd name="T27" fmla="*/ 32 h 95"/>
                <a:gd name="T28" fmla="*/ 0 w 33"/>
                <a:gd name="T29" fmla="*/ 31 h 95"/>
                <a:gd name="T30" fmla="*/ 3 w 33"/>
                <a:gd name="T31" fmla="*/ 27 h 95"/>
                <a:gd name="T32" fmla="*/ 10 w 33"/>
                <a:gd name="T33" fmla="*/ 27 h 95"/>
                <a:gd name="T34" fmla="*/ 10 w 33"/>
                <a:gd name="T35" fmla="*/ 20 h 95"/>
                <a:gd name="T36" fmla="*/ 30 w 33"/>
                <a:gd name="T37" fmla="*/ 0 h 95"/>
                <a:gd name="T38" fmla="*/ 33 w 33"/>
                <a:gd name="T39" fmla="*/ 3 h 95"/>
                <a:gd name="T40" fmla="*/ 33 w 33"/>
                <a:gd name="T41" fmla="*/ 6 h 95"/>
                <a:gd name="T42" fmla="*/ 30 w 33"/>
                <a:gd name="T43" fmla="*/ 9 h 95"/>
                <a:gd name="T44" fmla="*/ 19 w 33"/>
                <a:gd name="T4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1">
              <a:extLst>
                <a:ext uri="{FF2B5EF4-FFF2-40B4-BE49-F238E27FC236}">
                  <a16:creationId xmlns:a16="http://schemas.microsoft.com/office/drawing/2014/main" id="{8EAD4007-E332-4B33-9CB9-A7DB0F87566B}"/>
                </a:ext>
              </a:extLst>
            </p:cNvPr>
            <p:cNvSpPr>
              <a:spLocks noEditPoints="1"/>
            </p:cNvSpPr>
            <p:nvPr/>
          </p:nvSpPr>
          <p:spPr bwMode="auto">
            <a:xfrm>
              <a:off x="5952" y="1587"/>
              <a:ext cx="332" cy="458"/>
            </a:xfrm>
            <a:custGeom>
              <a:avLst/>
              <a:gdLst>
                <a:gd name="T0" fmla="*/ 51 w 51"/>
                <a:gd name="T1" fmla="*/ 24 h 70"/>
                <a:gd name="T2" fmla="*/ 51 w 51"/>
                <a:gd name="T3" fmla="*/ 47 h 70"/>
                <a:gd name="T4" fmla="*/ 26 w 51"/>
                <a:gd name="T5" fmla="*/ 70 h 70"/>
                <a:gd name="T6" fmla="*/ 0 w 51"/>
                <a:gd name="T7" fmla="*/ 47 h 70"/>
                <a:gd name="T8" fmla="*/ 0 w 51"/>
                <a:gd name="T9" fmla="*/ 24 h 70"/>
                <a:gd name="T10" fmla="*/ 26 w 51"/>
                <a:gd name="T11" fmla="*/ 0 h 70"/>
                <a:gd name="T12" fmla="*/ 51 w 51"/>
                <a:gd name="T13" fmla="*/ 24 h 70"/>
                <a:gd name="T14" fmla="*/ 9 w 51"/>
                <a:gd name="T15" fmla="*/ 25 h 70"/>
                <a:gd name="T16" fmla="*/ 9 w 51"/>
                <a:gd name="T17" fmla="*/ 45 h 70"/>
                <a:gd name="T18" fmla="*/ 26 w 51"/>
                <a:gd name="T19" fmla="*/ 61 h 70"/>
                <a:gd name="T20" fmla="*/ 42 w 51"/>
                <a:gd name="T21" fmla="*/ 45 h 70"/>
                <a:gd name="T22" fmla="*/ 42 w 51"/>
                <a:gd name="T23" fmla="*/ 25 h 70"/>
                <a:gd name="T24" fmla="*/ 26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2">
              <a:extLst>
                <a:ext uri="{FF2B5EF4-FFF2-40B4-BE49-F238E27FC236}">
                  <a16:creationId xmlns:a16="http://schemas.microsoft.com/office/drawing/2014/main" id="{BE4E2166-10E7-46E1-8897-3669F147AD96}"/>
                </a:ext>
              </a:extLst>
            </p:cNvPr>
            <p:cNvSpPr>
              <a:spLocks/>
            </p:cNvSpPr>
            <p:nvPr/>
          </p:nvSpPr>
          <p:spPr bwMode="auto">
            <a:xfrm>
              <a:off x="6395" y="1594"/>
              <a:ext cx="189" cy="444"/>
            </a:xfrm>
            <a:custGeom>
              <a:avLst/>
              <a:gdLst>
                <a:gd name="T0" fmla="*/ 29 w 29"/>
                <a:gd name="T1" fmla="*/ 3 h 68"/>
                <a:gd name="T2" fmla="*/ 29 w 29"/>
                <a:gd name="T3" fmla="*/ 7 h 68"/>
                <a:gd name="T4" fmla="*/ 26 w 29"/>
                <a:gd name="T5" fmla="*/ 10 h 68"/>
                <a:gd name="T6" fmla="*/ 10 w 29"/>
                <a:gd name="T7" fmla="*/ 28 h 68"/>
                <a:gd name="T8" fmla="*/ 10 w 29"/>
                <a:gd name="T9" fmla="*/ 65 h 68"/>
                <a:gd name="T10" fmla="*/ 6 w 29"/>
                <a:gd name="T11" fmla="*/ 68 h 68"/>
                <a:gd name="T12" fmla="*/ 4 w 29"/>
                <a:gd name="T13" fmla="*/ 68 h 68"/>
                <a:gd name="T14" fmla="*/ 0 w 29"/>
                <a:gd name="T15" fmla="*/ 65 h 68"/>
                <a:gd name="T16" fmla="*/ 0 w 29"/>
                <a:gd name="T17" fmla="*/ 4 h 68"/>
                <a:gd name="T18" fmla="*/ 4 w 29"/>
                <a:gd name="T19" fmla="*/ 0 h 68"/>
                <a:gd name="T20" fmla="*/ 6 w 29"/>
                <a:gd name="T21" fmla="*/ 0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3">
              <a:extLst>
                <a:ext uri="{FF2B5EF4-FFF2-40B4-BE49-F238E27FC236}">
                  <a16:creationId xmlns:a16="http://schemas.microsoft.com/office/drawing/2014/main" id="{D48E64CC-A5DA-45B3-AAF1-3FA41892EC19}"/>
                </a:ext>
              </a:extLst>
            </p:cNvPr>
            <p:cNvSpPr>
              <a:spLocks/>
            </p:cNvSpPr>
            <p:nvPr/>
          </p:nvSpPr>
          <p:spPr bwMode="auto">
            <a:xfrm>
              <a:off x="6668" y="1587"/>
              <a:ext cx="522" cy="451"/>
            </a:xfrm>
            <a:custGeom>
              <a:avLst/>
              <a:gdLst>
                <a:gd name="T0" fmla="*/ 80 w 80"/>
                <a:gd name="T1" fmla="*/ 22 h 69"/>
                <a:gd name="T2" fmla="*/ 80 w 80"/>
                <a:gd name="T3" fmla="*/ 66 h 69"/>
                <a:gd name="T4" fmla="*/ 77 w 80"/>
                <a:gd name="T5" fmla="*/ 69 h 69"/>
                <a:gd name="T6" fmla="*/ 74 w 80"/>
                <a:gd name="T7" fmla="*/ 69 h 69"/>
                <a:gd name="T8" fmla="*/ 71 w 80"/>
                <a:gd name="T9" fmla="*/ 66 h 69"/>
                <a:gd name="T10" fmla="*/ 71 w 80"/>
                <a:gd name="T11" fmla="*/ 23 h 69"/>
                <a:gd name="T12" fmla="*/ 58 w 80"/>
                <a:gd name="T13" fmla="*/ 9 h 69"/>
                <a:gd name="T14" fmla="*/ 45 w 80"/>
                <a:gd name="T15" fmla="*/ 23 h 69"/>
                <a:gd name="T16" fmla="*/ 45 w 80"/>
                <a:gd name="T17" fmla="*/ 66 h 69"/>
                <a:gd name="T18" fmla="*/ 42 w 80"/>
                <a:gd name="T19" fmla="*/ 69 h 69"/>
                <a:gd name="T20" fmla="*/ 39 w 80"/>
                <a:gd name="T21" fmla="*/ 69 h 69"/>
                <a:gd name="T22" fmla="*/ 36 w 80"/>
                <a:gd name="T23" fmla="*/ 66 h 69"/>
                <a:gd name="T24" fmla="*/ 36 w 80"/>
                <a:gd name="T25" fmla="*/ 23 h 69"/>
                <a:gd name="T26" fmla="*/ 23 w 80"/>
                <a:gd name="T27" fmla="*/ 9 h 69"/>
                <a:gd name="T28" fmla="*/ 9 w 80"/>
                <a:gd name="T29" fmla="*/ 23 h 69"/>
                <a:gd name="T30" fmla="*/ 9 w 80"/>
                <a:gd name="T31" fmla="*/ 66 h 69"/>
                <a:gd name="T32" fmla="*/ 6 w 80"/>
                <a:gd name="T33" fmla="*/ 69 h 69"/>
                <a:gd name="T34" fmla="*/ 3 w 80"/>
                <a:gd name="T35" fmla="*/ 69 h 69"/>
                <a:gd name="T36" fmla="*/ 0 w 80"/>
                <a:gd name="T37" fmla="*/ 66 h 69"/>
                <a:gd name="T38" fmla="*/ 0 w 80"/>
                <a:gd name="T39" fmla="*/ 5 h 69"/>
                <a:gd name="T40" fmla="*/ 3 w 80"/>
                <a:gd name="T41" fmla="*/ 1 h 69"/>
                <a:gd name="T42" fmla="*/ 6 w 80"/>
                <a:gd name="T43" fmla="*/ 1 h 69"/>
                <a:gd name="T44" fmla="*/ 9 w 80"/>
                <a:gd name="T45" fmla="*/ 5 h 69"/>
                <a:gd name="T46" fmla="*/ 9 w 80"/>
                <a:gd name="T47" fmla="*/ 8 h 69"/>
                <a:gd name="T48" fmla="*/ 23 w 80"/>
                <a:gd name="T49" fmla="*/ 0 h 69"/>
                <a:gd name="T50" fmla="*/ 41 w 80"/>
                <a:gd name="T51" fmla="*/ 9 h 69"/>
                <a:gd name="T52" fmla="*/ 59 w 80"/>
                <a:gd name="T53" fmla="*/ 0 h 69"/>
                <a:gd name="T54" fmla="*/ 80 w 80"/>
                <a:gd name="T5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4">
              <a:extLst>
                <a:ext uri="{FF2B5EF4-FFF2-40B4-BE49-F238E27FC236}">
                  <a16:creationId xmlns:a16="http://schemas.microsoft.com/office/drawing/2014/main" id="{2CA85D8B-E914-4D9E-A8A9-E83B4B519B8D}"/>
                </a:ext>
              </a:extLst>
            </p:cNvPr>
            <p:cNvSpPr>
              <a:spLocks noEditPoints="1"/>
            </p:cNvSpPr>
            <p:nvPr/>
          </p:nvSpPr>
          <p:spPr bwMode="auto">
            <a:xfrm>
              <a:off x="7281" y="1417"/>
              <a:ext cx="111" cy="621"/>
            </a:xfrm>
            <a:custGeom>
              <a:avLst/>
              <a:gdLst>
                <a:gd name="T0" fmla="*/ 8 w 17"/>
                <a:gd name="T1" fmla="*/ 92 h 95"/>
                <a:gd name="T2" fmla="*/ 8 w 17"/>
                <a:gd name="T3" fmla="*/ 36 h 95"/>
                <a:gd name="T4" fmla="*/ 3 w 17"/>
                <a:gd name="T5" fmla="*/ 36 h 95"/>
                <a:gd name="T6" fmla="*/ 0 w 17"/>
                <a:gd name="T7" fmla="*/ 32 h 95"/>
                <a:gd name="T8" fmla="*/ 0 w 17"/>
                <a:gd name="T9" fmla="*/ 31 h 95"/>
                <a:gd name="T10" fmla="*/ 3 w 17"/>
                <a:gd name="T11" fmla="*/ 27 h 95"/>
                <a:gd name="T12" fmla="*/ 14 w 17"/>
                <a:gd name="T13" fmla="*/ 27 h 95"/>
                <a:gd name="T14" fmla="*/ 17 w 17"/>
                <a:gd name="T15" fmla="*/ 31 h 95"/>
                <a:gd name="T16" fmla="*/ 17 w 17"/>
                <a:gd name="T17" fmla="*/ 92 h 95"/>
                <a:gd name="T18" fmla="*/ 14 w 17"/>
                <a:gd name="T19" fmla="*/ 95 h 95"/>
                <a:gd name="T20" fmla="*/ 11 w 17"/>
                <a:gd name="T21" fmla="*/ 95 h 95"/>
                <a:gd name="T22" fmla="*/ 8 w 17"/>
                <a:gd name="T23" fmla="*/ 92 h 95"/>
                <a:gd name="T24" fmla="*/ 17 w 17"/>
                <a:gd name="T25" fmla="*/ 3 h 95"/>
                <a:gd name="T26" fmla="*/ 17 w 17"/>
                <a:gd name="T27" fmla="*/ 10 h 95"/>
                <a:gd name="T28" fmla="*/ 14 w 17"/>
                <a:gd name="T29" fmla="*/ 13 h 95"/>
                <a:gd name="T30" fmla="*/ 9 w 17"/>
                <a:gd name="T31" fmla="*/ 13 h 95"/>
                <a:gd name="T32" fmla="*/ 6 w 17"/>
                <a:gd name="T33" fmla="*/ 10 h 95"/>
                <a:gd name="T34" fmla="*/ 6 w 17"/>
                <a:gd name="T35" fmla="*/ 3 h 95"/>
                <a:gd name="T36" fmla="*/ 9 w 17"/>
                <a:gd name="T37" fmla="*/ 0 h 95"/>
                <a:gd name="T38" fmla="*/ 14 w 17"/>
                <a:gd name="T39" fmla="*/ 0 h 95"/>
                <a:gd name="T40" fmla="*/ 17 w 17"/>
                <a:gd name="T41"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5">
              <a:extLst>
                <a:ext uri="{FF2B5EF4-FFF2-40B4-BE49-F238E27FC236}">
                  <a16:creationId xmlns:a16="http://schemas.microsoft.com/office/drawing/2014/main" id="{1816FB79-055F-4B3C-B78A-729B5EC3770B}"/>
                </a:ext>
              </a:extLst>
            </p:cNvPr>
            <p:cNvSpPr>
              <a:spLocks/>
            </p:cNvSpPr>
            <p:nvPr/>
          </p:nvSpPr>
          <p:spPr bwMode="auto">
            <a:xfrm>
              <a:off x="7529"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6">
              <a:extLst>
                <a:ext uri="{FF2B5EF4-FFF2-40B4-BE49-F238E27FC236}">
                  <a16:creationId xmlns:a16="http://schemas.microsoft.com/office/drawing/2014/main" id="{E9004E9D-B5A3-43E1-8E72-6874B7A63E60}"/>
                </a:ext>
              </a:extLst>
            </p:cNvPr>
            <p:cNvSpPr>
              <a:spLocks noEditPoints="1"/>
            </p:cNvSpPr>
            <p:nvPr/>
          </p:nvSpPr>
          <p:spPr bwMode="auto">
            <a:xfrm>
              <a:off x="7959" y="1587"/>
              <a:ext cx="326" cy="628"/>
            </a:xfrm>
            <a:custGeom>
              <a:avLst/>
              <a:gdLst>
                <a:gd name="T0" fmla="*/ 50 w 50"/>
                <a:gd name="T1" fmla="*/ 5 h 96"/>
                <a:gd name="T2" fmla="*/ 50 w 50"/>
                <a:gd name="T3" fmla="*/ 73 h 96"/>
                <a:gd name="T4" fmla="*/ 25 w 50"/>
                <a:gd name="T5" fmla="*/ 96 h 96"/>
                <a:gd name="T6" fmla="*/ 0 w 50"/>
                <a:gd name="T7" fmla="*/ 76 h 96"/>
                <a:gd name="T8" fmla="*/ 3 w 50"/>
                <a:gd name="T9" fmla="*/ 73 h 96"/>
                <a:gd name="T10" fmla="*/ 6 w 50"/>
                <a:gd name="T11" fmla="*/ 73 h 96"/>
                <a:gd name="T12" fmla="*/ 10 w 50"/>
                <a:gd name="T13" fmla="*/ 76 h 96"/>
                <a:gd name="T14" fmla="*/ 25 w 50"/>
                <a:gd name="T15" fmla="*/ 88 h 96"/>
                <a:gd name="T16" fmla="*/ 41 w 50"/>
                <a:gd name="T17" fmla="*/ 72 h 96"/>
                <a:gd name="T18" fmla="*/ 41 w 50"/>
                <a:gd name="T19" fmla="*/ 60 h 96"/>
                <a:gd name="T20" fmla="*/ 24 w 50"/>
                <a:gd name="T21" fmla="*/ 68 h 96"/>
                <a:gd name="T22" fmla="*/ 0 w 50"/>
                <a:gd name="T23" fmla="*/ 44 h 96"/>
                <a:gd name="T24" fmla="*/ 0 w 50"/>
                <a:gd name="T25" fmla="*/ 24 h 96"/>
                <a:gd name="T26" fmla="*/ 24 w 50"/>
                <a:gd name="T27" fmla="*/ 0 h 96"/>
                <a:gd name="T28" fmla="*/ 41 w 50"/>
                <a:gd name="T29" fmla="*/ 8 h 96"/>
                <a:gd name="T30" fmla="*/ 41 w 50"/>
                <a:gd name="T31" fmla="*/ 5 h 96"/>
                <a:gd name="T32" fmla="*/ 45 w 50"/>
                <a:gd name="T33" fmla="*/ 1 h 96"/>
                <a:gd name="T34" fmla="*/ 47 w 50"/>
                <a:gd name="T35" fmla="*/ 1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7">
              <a:extLst>
                <a:ext uri="{FF2B5EF4-FFF2-40B4-BE49-F238E27FC236}">
                  <a16:creationId xmlns:a16="http://schemas.microsoft.com/office/drawing/2014/main" id="{5A1650D0-2EF6-4E08-BA24-B9ADA3106F1B}"/>
                </a:ext>
              </a:extLst>
            </p:cNvPr>
            <p:cNvSpPr>
              <a:spLocks/>
            </p:cNvSpPr>
            <p:nvPr/>
          </p:nvSpPr>
          <p:spPr bwMode="auto">
            <a:xfrm>
              <a:off x="3801" y="2359"/>
              <a:ext cx="313" cy="458"/>
            </a:xfrm>
            <a:custGeom>
              <a:avLst/>
              <a:gdLst>
                <a:gd name="T0" fmla="*/ 46 w 48"/>
                <a:gd name="T1" fmla="*/ 17 h 70"/>
                <a:gd name="T2" fmla="*/ 43 w 48"/>
                <a:gd name="T3" fmla="*/ 20 h 70"/>
                <a:gd name="T4" fmla="*/ 40 w 48"/>
                <a:gd name="T5" fmla="*/ 20 h 70"/>
                <a:gd name="T6" fmla="*/ 37 w 48"/>
                <a:gd name="T7" fmla="*/ 17 h 70"/>
                <a:gd name="T8" fmla="*/ 23 w 48"/>
                <a:gd name="T9" fmla="*/ 8 h 70"/>
                <a:gd name="T10" fmla="*/ 10 w 48"/>
                <a:gd name="T11" fmla="*/ 19 h 70"/>
                <a:gd name="T12" fmla="*/ 22 w 48"/>
                <a:gd name="T13" fmla="*/ 29 h 70"/>
                <a:gd name="T14" fmla="*/ 27 w 48"/>
                <a:gd name="T15" fmla="*/ 30 h 70"/>
                <a:gd name="T16" fmla="*/ 48 w 48"/>
                <a:gd name="T17" fmla="*/ 49 h 70"/>
                <a:gd name="T18" fmla="*/ 24 w 48"/>
                <a:gd name="T19" fmla="*/ 70 h 70"/>
                <a:gd name="T20" fmla="*/ 0 w 48"/>
                <a:gd name="T21" fmla="*/ 52 h 70"/>
                <a:gd name="T22" fmla="*/ 3 w 48"/>
                <a:gd name="T23" fmla="*/ 48 h 70"/>
                <a:gd name="T24" fmla="*/ 6 w 48"/>
                <a:gd name="T25" fmla="*/ 48 h 70"/>
                <a:gd name="T26" fmla="*/ 9 w 48"/>
                <a:gd name="T27" fmla="*/ 51 h 70"/>
                <a:gd name="T28" fmla="*/ 24 w 48"/>
                <a:gd name="T29" fmla="*/ 61 h 70"/>
                <a:gd name="T30" fmla="*/ 39 w 48"/>
                <a:gd name="T31" fmla="*/ 50 h 70"/>
                <a:gd name="T32" fmla="*/ 25 w 48"/>
                <a:gd name="T33" fmla="*/ 38 h 70"/>
                <a:gd name="T34" fmla="*/ 20 w 48"/>
                <a:gd name="T35" fmla="*/ 37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8">
              <a:extLst>
                <a:ext uri="{FF2B5EF4-FFF2-40B4-BE49-F238E27FC236}">
                  <a16:creationId xmlns:a16="http://schemas.microsoft.com/office/drawing/2014/main" id="{4121E44D-74EF-4D88-BF6A-B6AA2456B3F9}"/>
                </a:ext>
              </a:extLst>
            </p:cNvPr>
            <p:cNvSpPr>
              <a:spLocks noEditPoints="1"/>
            </p:cNvSpPr>
            <p:nvPr/>
          </p:nvSpPr>
          <p:spPr bwMode="auto">
            <a:xfrm>
              <a:off x="4199" y="2359"/>
              <a:ext cx="332" cy="458"/>
            </a:xfrm>
            <a:custGeom>
              <a:avLst/>
              <a:gdLst>
                <a:gd name="T0" fmla="*/ 51 w 51"/>
                <a:gd name="T1" fmla="*/ 23 h 70"/>
                <a:gd name="T2" fmla="*/ 51 w 51"/>
                <a:gd name="T3" fmla="*/ 46 h 70"/>
                <a:gd name="T4" fmla="*/ 25 w 51"/>
                <a:gd name="T5" fmla="*/ 70 h 70"/>
                <a:gd name="T6" fmla="*/ 0 w 51"/>
                <a:gd name="T7" fmla="*/ 46 h 70"/>
                <a:gd name="T8" fmla="*/ 0 w 51"/>
                <a:gd name="T9" fmla="*/ 23 h 70"/>
                <a:gd name="T10" fmla="*/ 25 w 51"/>
                <a:gd name="T11" fmla="*/ 0 h 70"/>
                <a:gd name="T12" fmla="*/ 51 w 51"/>
                <a:gd name="T13" fmla="*/ 23 h 70"/>
                <a:gd name="T14" fmla="*/ 9 w 51"/>
                <a:gd name="T15" fmla="*/ 24 h 70"/>
                <a:gd name="T16" fmla="*/ 9 w 51"/>
                <a:gd name="T17" fmla="*/ 45 h 70"/>
                <a:gd name="T18" fmla="*/ 25 w 51"/>
                <a:gd name="T19" fmla="*/ 61 h 70"/>
                <a:gd name="T20" fmla="*/ 41 w 51"/>
                <a:gd name="T21" fmla="*/ 45 h 70"/>
                <a:gd name="T22" fmla="*/ 41 w 51"/>
                <a:gd name="T23" fmla="*/ 24 h 70"/>
                <a:gd name="T24" fmla="*/ 25 w 51"/>
                <a:gd name="T25" fmla="*/ 8 h 70"/>
                <a:gd name="T26" fmla="*/ 9 w 51"/>
                <a:gd name="T27"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9">
              <a:extLst>
                <a:ext uri="{FF2B5EF4-FFF2-40B4-BE49-F238E27FC236}">
                  <a16:creationId xmlns:a16="http://schemas.microsoft.com/office/drawing/2014/main" id="{8DA6A9ED-B94F-42E0-9B2D-94669062A01E}"/>
                </a:ext>
              </a:extLst>
            </p:cNvPr>
            <p:cNvSpPr>
              <a:spLocks/>
            </p:cNvSpPr>
            <p:nvPr/>
          </p:nvSpPr>
          <p:spPr bwMode="auto">
            <a:xfrm>
              <a:off x="4622" y="2359"/>
              <a:ext cx="326" cy="458"/>
            </a:xfrm>
            <a:custGeom>
              <a:avLst/>
              <a:gdLst>
                <a:gd name="T0" fmla="*/ 40 w 50"/>
                <a:gd name="T1" fmla="*/ 48 h 70"/>
                <a:gd name="T2" fmla="*/ 44 w 50"/>
                <a:gd name="T3" fmla="*/ 45 h 70"/>
                <a:gd name="T4" fmla="*/ 47 w 50"/>
                <a:gd name="T5" fmla="*/ 45 h 70"/>
                <a:gd name="T6" fmla="*/ 50 w 50"/>
                <a:gd name="T7" fmla="*/ 48 h 70"/>
                <a:gd name="T8" fmla="*/ 25 w 50"/>
                <a:gd name="T9" fmla="*/ 70 h 70"/>
                <a:gd name="T10" fmla="*/ 0 w 50"/>
                <a:gd name="T11" fmla="*/ 46 h 70"/>
                <a:gd name="T12" fmla="*/ 0 w 50"/>
                <a:gd name="T13" fmla="*/ 23 h 70"/>
                <a:gd name="T14" fmla="*/ 25 w 50"/>
                <a:gd name="T15" fmla="*/ 0 h 70"/>
                <a:gd name="T16" fmla="*/ 50 w 50"/>
                <a:gd name="T17" fmla="*/ 21 h 70"/>
                <a:gd name="T18" fmla="*/ 47 w 50"/>
                <a:gd name="T19" fmla="*/ 24 h 70"/>
                <a:gd name="T20" fmla="*/ 44 w 50"/>
                <a:gd name="T21" fmla="*/ 24 h 70"/>
                <a:gd name="T22" fmla="*/ 40 w 50"/>
                <a:gd name="T23" fmla="*/ 21 h 70"/>
                <a:gd name="T24" fmla="*/ 25 w 50"/>
                <a:gd name="T25" fmla="*/ 8 h 70"/>
                <a:gd name="T26" fmla="*/ 9 w 50"/>
                <a:gd name="T27" fmla="*/ 24 h 70"/>
                <a:gd name="T28" fmla="*/ 9 w 50"/>
                <a:gd name="T29" fmla="*/ 45 h 70"/>
                <a:gd name="T30" fmla="*/ 25 w 50"/>
                <a:gd name="T31" fmla="*/ 61 h 70"/>
                <a:gd name="T32" fmla="*/ 40 w 50"/>
                <a:gd name="T33"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20">
              <a:extLst>
                <a:ext uri="{FF2B5EF4-FFF2-40B4-BE49-F238E27FC236}">
                  <a16:creationId xmlns:a16="http://schemas.microsoft.com/office/drawing/2014/main" id="{70F241FE-4840-48FF-BD0E-4070DF25C97D}"/>
                </a:ext>
              </a:extLst>
            </p:cNvPr>
            <p:cNvSpPr>
              <a:spLocks noEditPoints="1"/>
            </p:cNvSpPr>
            <p:nvPr/>
          </p:nvSpPr>
          <p:spPr bwMode="auto">
            <a:xfrm>
              <a:off x="5013" y="2189"/>
              <a:ext cx="117" cy="615"/>
            </a:xfrm>
            <a:custGeom>
              <a:avLst/>
              <a:gdLst>
                <a:gd name="T0" fmla="*/ 9 w 18"/>
                <a:gd name="T1" fmla="*/ 91 h 94"/>
                <a:gd name="T2" fmla="*/ 9 w 18"/>
                <a:gd name="T3" fmla="*/ 35 h 94"/>
                <a:gd name="T4" fmla="*/ 3 w 18"/>
                <a:gd name="T5" fmla="*/ 35 h 94"/>
                <a:gd name="T6" fmla="*/ 0 w 18"/>
                <a:gd name="T7" fmla="*/ 32 h 94"/>
                <a:gd name="T8" fmla="*/ 0 w 18"/>
                <a:gd name="T9" fmla="*/ 30 h 94"/>
                <a:gd name="T10" fmla="*/ 3 w 18"/>
                <a:gd name="T11" fmla="*/ 27 h 94"/>
                <a:gd name="T12" fmla="*/ 15 w 18"/>
                <a:gd name="T13" fmla="*/ 27 h 94"/>
                <a:gd name="T14" fmla="*/ 18 w 18"/>
                <a:gd name="T15" fmla="*/ 30 h 94"/>
                <a:gd name="T16" fmla="*/ 18 w 18"/>
                <a:gd name="T17" fmla="*/ 91 h 94"/>
                <a:gd name="T18" fmla="*/ 15 w 18"/>
                <a:gd name="T19" fmla="*/ 94 h 94"/>
                <a:gd name="T20" fmla="*/ 12 w 18"/>
                <a:gd name="T21" fmla="*/ 94 h 94"/>
                <a:gd name="T22" fmla="*/ 9 w 18"/>
                <a:gd name="T23" fmla="*/ 91 h 94"/>
                <a:gd name="T24" fmla="*/ 18 w 18"/>
                <a:gd name="T25" fmla="*/ 3 h 94"/>
                <a:gd name="T26" fmla="*/ 18 w 18"/>
                <a:gd name="T27" fmla="*/ 9 h 94"/>
                <a:gd name="T28" fmla="*/ 15 w 18"/>
                <a:gd name="T29" fmla="*/ 12 h 94"/>
                <a:gd name="T30" fmla="*/ 9 w 18"/>
                <a:gd name="T31" fmla="*/ 12 h 94"/>
                <a:gd name="T32" fmla="*/ 6 w 18"/>
                <a:gd name="T33" fmla="*/ 9 h 94"/>
                <a:gd name="T34" fmla="*/ 6 w 18"/>
                <a:gd name="T35" fmla="*/ 3 h 94"/>
                <a:gd name="T36" fmla="*/ 9 w 18"/>
                <a:gd name="T37" fmla="*/ 0 h 94"/>
                <a:gd name="T38" fmla="*/ 15 w 18"/>
                <a:gd name="T39" fmla="*/ 0 h 94"/>
                <a:gd name="T40" fmla="*/ 18 w 18"/>
                <a:gd name="T4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21">
              <a:extLst>
                <a:ext uri="{FF2B5EF4-FFF2-40B4-BE49-F238E27FC236}">
                  <a16:creationId xmlns:a16="http://schemas.microsoft.com/office/drawing/2014/main" id="{4B081114-E7F0-47C4-B16D-C417A7A64C5B}"/>
                </a:ext>
              </a:extLst>
            </p:cNvPr>
            <p:cNvSpPr>
              <a:spLocks noEditPoints="1"/>
            </p:cNvSpPr>
            <p:nvPr/>
          </p:nvSpPr>
          <p:spPr bwMode="auto">
            <a:xfrm>
              <a:off x="5241" y="2359"/>
              <a:ext cx="326" cy="458"/>
            </a:xfrm>
            <a:custGeom>
              <a:avLst/>
              <a:gdLst>
                <a:gd name="T0" fmla="*/ 10 w 50"/>
                <a:gd name="T1" fmla="*/ 36 h 70"/>
                <a:gd name="T2" fmla="*/ 10 w 50"/>
                <a:gd name="T3" fmla="*/ 45 h 70"/>
                <a:gd name="T4" fmla="*/ 25 w 50"/>
                <a:gd name="T5" fmla="*/ 61 h 70"/>
                <a:gd name="T6" fmla="*/ 41 w 50"/>
                <a:gd name="T7" fmla="*/ 49 h 70"/>
                <a:gd name="T8" fmla="*/ 44 w 50"/>
                <a:gd name="T9" fmla="*/ 46 h 70"/>
                <a:gd name="T10" fmla="*/ 47 w 50"/>
                <a:gd name="T11" fmla="*/ 46 h 70"/>
                <a:gd name="T12" fmla="*/ 50 w 50"/>
                <a:gd name="T13" fmla="*/ 49 h 70"/>
                <a:gd name="T14" fmla="*/ 25 w 50"/>
                <a:gd name="T15" fmla="*/ 70 h 70"/>
                <a:gd name="T16" fmla="*/ 0 w 50"/>
                <a:gd name="T17" fmla="*/ 46 h 70"/>
                <a:gd name="T18" fmla="*/ 0 w 50"/>
                <a:gd name="T19" fmla="*/ 23 h 70"/>
                <a:gd name="T20" fmla="*/ 25 w 50"/>
                <a:gd name="T21" fmla="*/ 0 h 70"/>
                <a:gd name="T22" fmla="*/ 50 w 50"/>
                <a:gd name="T23" fmla="*/ 23 h 70"/>
                <a:gd name="T24" fmla="*/ 50 w 50"/>
                <a:gd name="T25" fmla="*/ 33 h 70"/>
                <a:gd name="T26" fmla="*/ 47 w 50"/>
                <a:gd name="T27" fmla="*/ 36 h 70"/>
                <a:gd name="T28" fmla="*/ 10 w 50"/>
                <a:gd name="T29" fmla="*/ 36 h 70"/>
                <a:gd name="T30" fmla="*/ 10 w 50"/>
                <a:gd name="T31" fmla="*/ 24 h 70"/>
                <a:gd name="T32" fmla="*/ 10 w 50"/>
                <a:gd name="T33" fmla="*/ 28 h 70"/>
                <a:gd name="T34" fmla="*/ 41 w 50"/>
                <a:gd name="T35" fmla="*/ 28 h 70"/>
                <a:gd name="T36" fmla="*/ 41 w 50"/>
                <a:gd name="T37" fmla="*/ 24 h 70"/>
                <a:gd name="T38" fmla="*/ 25 w 50"/>
                <a:gd name="T39" fmla="*/ 8 h 70"/>
                <a:gd name="T40" fmla="*/ 10 w 50"/>
                <a:gd name="T41"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22">
              <a:extLst>
                <a:ext uri="{FF2B5EF4-FFF2-40B4-BE49-F238E27FC236}">
                  <a16:creationId xmlns:a16="http://schemas.microsoft.com/office/drawing/2014/main" id="{89FB044D-4A51-46FE-ADBC-FB1890B4EB02}"/>
                </a:ext>
              </a:extLst>
            </p:cNvPr>
            <p:cNvSpPr>
              <a:spLocks/>
            </p:cNvSpPr>
            <p:nvPr/>
          </p:nvSpPr>
          <p:spPr bwMode="auto">
            <a:xfrm>
              <a:off x="5626" y="2189"/>
              <a:ext cx="215" cy="621"/>
            </a:xfrm>
            <a:custGeom>
              <a:avLst/>
              <a:gdLst>
                <a:gd name="T0" fmla="*/ 20 w 33"/>
                <a:gd name="T1" fmla="*/ 35 h 95"/>
                <a:gd name="T2" fmla="*/ 20 w 33"/>
                <a:gd name="T3" fmla="*/ 74 h 95"/>
                <a:gd name="T4" fmla="*/ 30 w 33"/>
                <a:gd name="T5" fmla="*/ 86 h 95"/>
                <a:gd name="T6" fmla="*/ 33 w 33"/>
                <a:gd name="T7" fmla="*/ 89 h 95"/>
                <a:gd name="T8" fmla="*/ 33 w 33"/>
                <a:gd name="T9" fmla="*/ 92 h 95"/>
                <a:gd name="T10" fmla="*/ 30 w 33"/>
                <a:gd name="T11" fmla="*/ 95 h 95"/>
                <a:gd name="T12" fmla="*/ 11 w 33"/>
                <a:gd name="T13" fmla="*/ 75 h 95"/>
                <a:gd name="T14" fmla="*/ 11 w 33"/>
                <a:gd name="T15" fmla="*/ 35 h 95"/>
                <a:gd name="T16" fmla="*/ 4 w 33"/>
                <a:gd name="T17" fmla="*/ 35 h 95"/>
                <a:gd name="T18" fmla="*/ 0 w 33"/>
                <a:gd name="T19" fmla="*/ 32 h 95"/>
                <a:gd name="T20" fmla="*/ 0 w 33"/>
                <a:gd name="T21" fmla="*/ 30 h 95"/>
                <a:gd name="T22" fmla="*/ 4 w 33"/>
                <a:gd name="T23" fmla="*/ 27 h 95"/>
                <a:gd name="T24" fmla="*/ 11 w 33"/>
                <a:gd name="T25" fmla="*/ 27 h 95"/>
                <a:gd name="T26" fmla="*/ 11 w 33"/>
                <a:gd name="T27" fmla="*/ 3 h 95"/>
                <a:gd name="T28" fmla="*/ 14 w 33"/>
                <a:gd name="T29" fmla="*/ 0 h 95"/>
                <a:gd name="T30" fmla="*/ 17 w 33"/>
                <a:gd name="T31" fmla="*/ 0 h 95"/>
                <a:gd name="T32" fmla="*/ 20 w 33"/>
                <a:gd name="T33" fmla="*/ 3 h 95"/>
                <a:gd name="T34" fmla="*/ 20 w 33"/>
                <a:gd name="T35" fmla="*/ 27 h 95"/>
                <a:gd name="T36" fmla="*/ 30 w 33"/>
                <a:gd name="T37" fmla="*/ 27 h 95"/>
                <a:gd name="T38" fmla="*/ 33 w 33"/>
                <a:gd name="T39" fmla="*/ 30 h 95"/>
                <a:gd name="T40" fmla="*/ 33 w 33"/>
                <a:gd name="T41" fmla="*/ 32 h 95"/>
                <a:gd name="T42" fmla="*/ 30 w 33"/>
                <a:gd name="T43" fmla="*/ 35 h 95"/>
                <a:gd name="T44" fmla="*/ 20 w 33"/>
                <a:gd name="T4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23">
              <a:extLst>
                <a:ext uri="{FF2B5EF4-FFF2-40B4-BE49-F238E27FC236}">
                  <a16:creationId xmlns:a16="http://schemas.microsoft.com/office/drawing/2014/main" id="{753CE5DA-0ECD-466D-BFE1-2BDC177AEE62}"/>
                </a:ext>
              </a:extLst>
            </p:cNvPr>
            <p:cNvSpPr>
              <a:spLocks/>
            </p:cNvSpPr>
            <p:nvPr/>
          </p:nvSpPr>
          <p:spPr bwMode="auto">
            <a:xfrm>
              <a:off x="5886" y="2365"/>
              <a:ext cx="333" cy="615"/>
            </a:xfrm>
            <a:custGeom>
              <a:avLst/>
              <a:gdLst>
                <a:gd name="T0" fmla="*/ 5 w 51"/>
                <a:gd name="T1" fmla="*/ 91 h 94"/>
                <a:gd name="T2" fmla="*/ 5 w 51"/>
                <a:gd name="T3" fmla="*/ 88 h 94"/>
                <a:gd name="T4" fmla="*/ 8 w 51"/>
                <a:gd name="T5" fmla="*/ 85 h 94"/>
                <a:gd name="T6" fmla="*/ 19 w 51"/>
                <a:gd name="T7" fmla="*/ 73 h 94"/>
                <a:gd name="T8" fmla="*/ 21 w 51"/>
                <a:gd name="T9" fmla="*/ 67 h 94"/>
                <a:gd name="T10" fmla="*/ 0 w 51"/>
                <a:gd name="T11" fmla="*/ 4 h 94"/>
                <a:gd name="T12" fmla="*/ 3 w 51"/>
                <a:gd name="T13" fmla="*/ 0 h 94"/>
                <a:gd name="T14" fmla="*/ 6 w 51"/>
                <a:gd name="T15" fmla="*/ 0 h 94"/>
                <a:gd name="T16" fmla="*/ 10 w 51"/>
                <a:gd name="T17" fmla="*/ 3 h 94"/>
                <a:gd name="T18" fmla="*/ 25 w 51"/>
                <a:gd name="T19" fmla="*/ 53 h 94"/>
                <a:gd name="T20" fmla="*/ 42 w 51"/>
                <a:gd name="T21" fmla="*/ 3 h 94"/>
                <a:gd name="T22" fmla="*/ 45 w 51"/>
                <a:gd name="T23" fmla="*/ 0 h 94"/>
                <a:gd name="T24" fmla="*/ 48 w 51"/>
                <a:gd name="T25" fmla="*/ 0 h 94"/>
                <a:gd name="T26" fmla="*/ 51 w 51"/>
                <a:gd name="T27" fmla="*/ 4 h 94"/>
                <a:gd name="T28" fmla="*/ 27 w 51"/>
                <a:gd name="T29" fmla="*/ 74 h 94"/>
                <a:gd name="T30" fmla="*/ 8 w 51"/>
                <a:gd name="T31" fmla="*/ 94 h 94"/>
                <a:gd name="T32" fmla="*/ 5 w 51"/>
                <a:gd name="T33"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24">
              <a:extLst>
                <a:ext uri="{FF2B5EF4-FFF2-40B4-BE49-F238E27FC236}">
                  <a16:creationId xmlns:a16="http://schemas.microsoft.com/office/drawing/2014/main" id="{2C7AD2D8-1FD2-47F5-BD26-0EFFA9846471}"/>
                </a:ext>
              </a:extLst>
            </p:cNvPr>
            <p:cNvSpPr>
              <a:spLocks/>
            </p:cNvSpPr>
            <p:nvPr/>
          </p:nvSpPr>
          <p:spPr bwMode="auto">
            <a:xfrm>
              <a:off x="3788"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5">
              <a:extLst>
                <a:ext uri="{FF2B5EF4-FFF2-40B4-BE49-F238E27FC236}">
                  <a16:creationId xmlns:a16="http://schemas.microsoft.com/office/drawing/2014/main" id="{7649B322-759B-4320-8D43-E5ECB91CCA94}"/>
                </a:ext>
              </a:extLst>
            </p:cNvPr>
            <p:cNvSpPr>
              <a:spLocks noEditPoints="1"/>
            </p:cNvSpPr>
            <p:nvPr/>
          </p:nvSpPr>
          <p:spPr bwMode="auto">
            <a:xfrm>
              <a:off x="4068" y="3124"/>
              <a:ext cx="333" cy="458"/>
            </a:xfrm>
            <a:custGeom>
              <a:avLst/>
              <a:gdLst>
                <a:gd name="T0" fmla="*/ 51 w 51"/>
                <a:gd name="T1" fmla="*/ 24 h 70"/>
                <a:gd name="T2" fmla="*/ 51 w 51"/>
                <a:gd name="T3" fmla="*/ 47 h 70"/>
                <a:gd name="T4" fmla="*/ 25 w 51"/>
                <a:gd name="T5" fmla="*/ 70 h 70"/>
                <a:gd name="T6" fmla="*/ 0 w 51"/>
                <a:gd name="T7" fmla="*/ 47 h 70"/>
                <a:gd name="T8" fmla="*/ 0 w 51"/>
                <a:gd name="T9" fmla="*/ 24 h 70"/>
                <a:gd name="T10" fmla="*/ 25 w 51"/>
                <a:gd name="T11" fmla="*/ 0 h 70"/>
                <a:gd name="T12" fmla="*/ 51 w 51"/>
                <a:gd name="T13" fmla="*/ 24 h 70"/>
                <a:gd name="T14" fmla="*/ 9 w 51"/>
                <a:gd name="T15" fmla="*/ 25 h 70"/>
                <a:gd name="T16" fmla="*/ 9 w 51"/>
                <a:gd name="T17" fmla="*/ 46 h 70"/>
                <a:gd name="T18" fmla="*/ 25 w 51"/>
                <a:gd name="T19" fmla="*/ 62 h 70"/>
                <a:gd name="T20" fmla="*/ 42 w 51"/>
                <a:gd name="T21" fmla="*/ 46 h 70"/>
                <a:gd name="T22" fmla="*/ 42 w 51"/>
                <a:gd name="T23" fmla="*/ 25 h 70"/>
                <a:gd name="T24" fmla="*/ 25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6">
              <a:extLst>
                <a:ext uri="{FF2B5EF4-FFF2-40B4-BE49-F238E27FC236}">
                  <a16:creationId xmlns:a16="http://schemas.microsoft.com/office/drawing/2014/main" id="{D560A4F3-C38B-4CF2-9C41-5313F17F08E9}"/>
                </a:ext>
              </a:extLst>
            </p:cNvPr>
            <p:cNvSpPr>
              <a:spLocks noEditPoints="1"/>
            </p:cNvSpPr>
            <p:nvPr/>
          </p:nvSpPr>
          <p:spPr bwMode="auto">
            <a:xfrm>
              <a:off x="4492" y="3124"/>
              <a:ext cx="326" cy="628"/>
            </a:xfrm>
            <a:custGeom>
              <a:avLst/>
              <a:gdLst>
                <a:gd name="T0" fmla="*/ 50 w 50"/>
                <a:gd name="T1" fmla="*/ 5 h 96"/>
                <a:gd name="T2" fmla="*/ 50 w 50"/>
                <a:gd name="T3" fmla="*/ 73 h 96"/>
                <a:gd name="T4" fmla="*/ 25 w 50"/>
                <a:gd name="T5" fmla="*/ 96 h 96"/>
                <a:gd name="T6" fmla="*/ 1 w 50"/>
                <a:gd name="T7" fmla="*/ 76 h 96"/>
                <a:gd name="T8" fmla="*/ 4 w 50"/>
                <a:gd name="T9" fmla="*/ 73 h 96"/>
                <a:gd name="T10" fmla="*/ 7 w 50"/>
                <a:gd name="T11" fmla="*/ 73 h 96"/>
                <a:gd name="T12" fmla="*/ 10 w 50"/>
                <a:gd name="T13" fmla="*/ 76 h 96"/>
                <a:gd name="T14" fmla="*/ 25 w 50"/>
                <a:gd name="T15" fmla="*/ 88 h 96"/>
                <a:gd name="T16" fmla="*/ 41 w 50"/>
                <a:gd name="T17" fmla="*/ 72 h 96"/>
                <a:gd name="T18" fmla="*/ 41 w 50"/>
                <a:gd name="T19" fmla="*/ 60 h 96"/>
                <a:gd name="T20" fmla="*/ 25 w 50"/>
                <a:gd name="T21" fmla="*/ 68 h 96"/>
                <a:gd name="T22" fmla="*/ 1 w 50"/>
                <a:gd name="T23" fmla="*/ 44 h 96"/>
                <a:gd name="T24" fmla="*/ 1 w 50"/>
                <a:gd name="T25" fmla="*/ 24 h 96"/>
                <a:gd name="T26" fmla="*/ 25 w 50"/>
                <a:gd name="T27" fmla="*/ 0 h 96"/>
                <a:gd name="T28" fmla="*/ 42 w 50"/>
                <a:gd name="T29" fmla="*/ 8 h 96"/>
                <a:gd name="T30" fmla="*/ 42 w 50"/>
                <a:gd name="T31" fmla="*/ 5 h 96"/>
                <a:gd name="T32" fmla="*/ 45 w 50"/>
                <a:gd name="T33" fmla="*/ 2 h 96"/>
                <a:gd name="T34" fmla="*/ 47 w 50"/>
                <a:gd name="T35" fmla="*/ 2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27">
              <a:extLst>
                <a:ext uri="{FF2B5EF4-FFF2-40B4-BE49-F238E27FC236}">
                  <a16:creationId xmlns:a16="http://schemas.microsoft.com/office/drawing/2014/main" id="{A2331217-7885-4A8E-BC94-D50EF29A32EA}"/>
                </a:ext>
              </a:extLst>
            </p:cNvPr>
            <p:cNvSpPr>
              <a:spLocks noEditPoints="1"/>
            </p:cNvSpPr>
            <p:nvPr/>
          </p:nvSpPr>
          <p:spPr bwMode="auto">
            <a:xfrm>
              <a:off x="4928" y="3124"/>
              <a:ext cx="326" cy="458"/>
            </a:xfrm>
            <a:custGeom>
              <a:avLst/>
              <a:gdLst>
                <a:gd name="T0" fmla="*/ 9 w 50"/>
                <a:gd name="T1" fmla="*/ 36 h 70"/>
                <a:gd name="T2" fmla="*/ 9 w 50"/>
                <a:gd name="T3" fmla="*/ 46 h 70"/>
                <a:gd name="T4" fmla="*/ 25 w 50"/>
                <a:gd name="T5" fmla="*/ 62 h 70"/>
                <a:gd name="T6" fmla="*/ 40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9 w 50"/>
                <a:gd name="T29" fmla="*/ 36 h 70"/>
                <a:gd name="T30" fmla="*/ 9 w 50"/>
                <a:gd name="T31" fmla="*/ 25 h 70"/>
                <a:gd name="T32" fmla="*/ 9 w 50"/>
                <a:gd name="T33" fmla="*/ 28 h 70"/>
                <a:gd name="T34" fmla="*/ 41 w 50"/>
                <a:gd name="T35" fmla="*/ 28 h 70"/>
                <a:gd name="T36" fmla="*/ 41 w 50"/>
                <a:gd name="T37" fmla="*/ 25 h 70"/>
                <a:gd name="T38" fmla="*/ 25 w 50"/>
                <a:gd name="T39" fmla="*/ 9 h 70"/>
                <a:gd name="T40" fmla="*/ 9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8">
              <a:extLst>
                <a:ext uri="{FF2B5EF4-FFF2-40B4-BE49-F238E27FC236}">
                  <a16:creationId xmlns:a16="http://schemas.microsoft.com/office/drawing/2014/main" id="{549DCDA6-0723-4465-A9DF-D62788D5049C}"/>
                </a:ext>
              </a:extLst>
            </p:cNvPr>
            <p:cNvSpPr>
              <a:spLocks/>
            </p:cNvSpPr>
            <p:nvPr/>
          </p:nvSpPr>
          <p:spPr bwMode="auto">
            <a:xfrm>
              <a:off x="5313"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29">
              <a:extLst>
                <a:ext uri="{FF2B5EF4-FFF2-40B4-BE49-F238E27FC236}">
                  <a16:creationId xmlns:a16="http://schemas.microsoft.com/office/drawing/2014/main" id="{440C2142-F6F4-4205-A3B8-ECBC3797D3C8}"/>
                </a:ext>
              </a:extLst>
            </p:cNvPr>
            <p:cNvSpPr>
              <a:spLocks/>
            </p:cNvSpPr>
            <p:nvPr/>
          </p:nvSpPr>
          <p:spPr bwMode="auto">
            <a:xfrm>
              <a:off x="5626" y="2960"/>
              <a:ext cx="326" cy="615"/>
            </a:xfrm>
            <a:custGeom>
              <a:avLst/>
              <a:gdLst>
                <a:gd name="T0" fmla="*/ 50 w 50"/>
                <a:gd name="T1" fmla="*/ 49 h 94"/>
                <a:gd name="T2" fmla="*/ 50 w 50"/>
                <a:gd name="T3" fmla="*/ 91 h 94"/>
                <a:gd name="T4" fmla="*/ 46 w 50"/>
                <a:gd name="T5" fmla="*/ 94 h 94"/>
                <a:gd name="T6" fmla="*/ 44 w 50"/>
                <a:gd name="T7" fmla="*/ 94 h 94"/>
                <a:gd name="T8" fmla="*/ 40 w 50"/>
                <a:gd name="T9" fmla="*/ 91 h 94"/>
                <a:gd name="T10" fmla="*/ 40 w 50"/>
                <a:gd name="T11" fmla="*/ 50 h 94"/>
                <a:gd name="T12" fmla="*/ 25 w 50"/>
                <a:gd name="T13" fmla="*/ 34 h 94"/>
                <a:gd name="T14" fmla="*/ 9 w 50"/>
                <a:gd name="T15" fmla="*/ 50 h 94"/>
                <a:gd name="T16" fmla="*/ 9 w 50"/>
                <a:gd name="T17" fmla="*/ 91 h 94"/>
                <a:gd name="T18" fmla="*/ 6 w 50"/>
                <a:gd name="T19" fmla="*/ 94 h 94"/>
                <a:gd name="T20" fmla="*/ 3 w 50"/>
                <a:gd name="T21" fmla="*/ 94 h 94"/>
                <a:gd name="T22" fmla="*/ 0 w 50"/>
                <a:gd name="T23" fmla="*/ 91 h 94"/>
                <a:gd name="T24" fmla="*/ 0 w 50"/>
                <a:gd name="T25" fmla="*/ 3 h 94"/>
                <a:gd name="T26" fmla="*/ 3 w 50"/>
                <a:gd name="T27" fmla="*/ 0 h 94"/>
                <a:gd name="T28" fmla="*/ 6 w 50"/>
                <a:gd name="T29" fmla="*/ 0 h 94"/>
                <a:gd name="T30" fmla="*/ 9 w 50"/>
                <a:gd name="T31" fmla="*/ 3 h 94"/>
                <a:gd name="T32" fmla="*/ 9 w 50"/>
                <a:gd name="T33" fmla="*/ 33 h 94"/>
                <a:gd name="T34" fmla="*/ 26 w 50"/>
                <a:gd name="T35" fmla="*/ 25 h 94"/>
                <a:gd name="T36" fmla="*/ 50 w 50"/>
                <a:gd name="T37" fmla="*/ 4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30">
              <a:extLst>
                <a:ext uri="{FF2B5EF4-FFF2-40B4-BE49-F238E27FC236}">
                  <a16:creationId xmlns:a16="http://schemas.microsoft.com/office/drawing/2014/main" id="{43CE6894-E13A-40A4-B1C2-D8671035427A}"/>
                </a:ext>
              </a:extLst>
            </p:cNvPr>
            <p:cNvSpPr>
              <a:spLocks noEditPoints="1"/>
            </p:cNvSpPr>
            <p:nvPr/>
          </p:nvSpPr>
          <p:spPr bwMode="auto">
            <a:xfrm>
              <a:off x="6056" y="3124"/>
              <a:ext cx="326" cy="458"/>
            </a:xfrm>
            <a:custGeom>
              <a:avLst/>
              <a:gdLst>
                <a:gd name="T0" fmla="*/ 10 w 50"/>
                <a:gd name="T1" fmla="*/ 36 h 70"/>
                <a:gd name="T2" fmla="*/ 10 w 50"/>
                <a:gd name="T3" fmla="*/ 46 h 70"/>
                <a:gd name="T4" fmla="*/ 25 w 50"/>
                <a:gd name="T5" fmla="*/ 62 h 70"/>
                <a:gd name="T6" fmla="*/ 41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10 w 50"/>
                <a:gd name="T29" fmla="*/ 36 h 70"/>
                <a:gd name="T30" fmla="*/ 10 w 50"/>
                <a:gd name="T31" fmla="*/ 25 h 70"/>
                <a:gd name="T32" fmla="*/ 10 w 50"/>
                <a:gd name="T33" fmla="*/ 28 h 70"/>
                <a:gd name="T34" fmla="*/ 41 w 50"/>
                <a:gd name="T35" fmla="*/ 28 h 70"/>
                <a:gd name="T36" fmla="*/ 41 w 50"/>
                <a:gd name="T37" fmla="*/ 25 h 70"/>
                <a:gd name="T38" fmla="*/ 25 w 50"/>
                <a:gd name="T39" fmla="*/ 9 h 70"/>
                <a:gd name="T40" fmla="*/ 10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31">
              <a:extLst>
                <a:ext uri="{FF2B5EF4-FFF2-40B4-BE49-F238E27FC236}">
                  <a16:creationId xmlns:a16="http://schemas.microsoft.com/office/drawing/2014/main" id="{818920E8-0FDF-4489-BE6A-FC09B2006D0C}"/>
                </a:ext>
              </a:extLst>
            </p:cNvPr>
            <p:cNvSpPr>
              <a:spLocks/>
            </p:cNvSpPr>
            <p:nvPr/>
          </p:nvSpPr>
          <p:spPr bwMode="auto">
            <a:xfrm>
              <a:off x="6493" y="3131"/>
              <a:ext cx="189" cy="444"/>
            </a:xfrm>
            <a:custGeom>
              <a:avLst/>
              <a:gdLst>
                <a:gd name="T0" fmla="*/ 29 w 29"/>
                <a:gd name="T1" fmla="*/ 3 h 68"/>
                <a:gd name="T2" fmla="*/ 29 w 29"/>
                <a:gd name="T3" fmla="*/ 7 h 68"/>
                <a:gd name="T4" fmla="*/ 26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1 h 68"/>
                <a:gd name="T20" fmla="*/ 6 w 29"/>
                <a:gd name="T21" fmla="*/ 1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0"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1C37C7C8-0F4F-4351-8175-D9747ED3D8FF}"/>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293777723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B">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C7E9F5BD-6151-439B-A7C3-C97281E0EC8B}"/>
              </a:ext>
            </a:extLst>
          </p:cNvPr>
          <p:cNvSpPr txBox="1">
            <a:spLocks/>
          </p:cNvSpPr>
          <p:nvPr userDrawn="1"/>
        </p:nvSpPr>
        <p:spPr>
          <a:xfrm>
            <a:off x="0" y="0"/>
            <a:ext cx="12192000" cy="6861600"/>
          </a:xfrm>
          <a:prstGeom prst="rect">
            <a:avLst/>
          </a:prstGeom>
          <a:solidFill>
            <a:schemeClr val="bg1"/>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en-GB" sz="6000" dirty="0">
              <a:solidFill>
                <a:schemeClr val="bg1"/>
              </a:solidFill>
            </a:endParaRPr>
          </a:p>
        </p:txBody>
      </p:sp>
      <p:pic>
        <p:nvPicPr>
          <p:cNvPr id="8" name="Graphic 7">
            <a:extLst>
              <a:ext uri="{FF2B5EF4-FFF2-40B4-BE49-F238E27FC236}">
                <a16:creationId xmlns:a16="http://schemas.microsoft.com/office/drawing/2014/main" id="{28E37A8F-265A-46DA-9504-645977C546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566" y="360000"/>
            <a:ext cx="1806482" cy="525661"/>
          </a:xfrm>
          <a:prstGeom prst="rect">
            <a:avLst/>
          </a:prstGeom>
        </p:spPr>
      </p:pic>
      <p:sp>
        <p:nvSpPr>
          <p:cNvPr id="2" name="Title 1"/>
          <p:cNvSpPr>
            <a:spLocks noGrp="1"/>
          </p:cNvSpPr>
          <p:nvPr>
            <p:ph type="ctrTitle" hasCustomPrompt="1"/>
          </p:nvPr>
        </p:nvSpPr>
        <p:spPr bwMode="white">
          <a:xfrm>
            <a:off x="2330450" y="1439999"/>
            <a:ext cx="7531200" cy="4697275"/>
          </a:xfrm>
        </p:spPr>
        <p:txBody>
          <a:bodyPr anchor="t" anchorCtr="0"/>
          <a:lstStyle>
            <a:lvl1pPr algn="l">
              <a:defRPr sz="8000">
                <a:solidFill>
                  <a:schemeClr val="tx1"/>
                </a:solidFill>
              </a:defRPr>
            </a:lvl1pPr>
          </a:lstStyle>
          <a:p>
            <a:r>
              <a:rPr lang="en-GB" dirty="0"/>
              <a:t>Click to add title</a:t>
            </a:r>
          </a:p>
        </p:txBody>
      </p:sp>
      <p:sp>
        <p:nvSpPr>
          <p:cNvPr id="3" name="Subtitle 2"/>
          <p:cNvSpPr>
            <a:spLocks noGrp="1"/>
          </p:cNvSpPr>
          <p:nvPr>
            <p:ph type="subTitle" idx="1" hasCustomPrompt="1"/>
          </p:nvPr>
        </p:nvSpPr>
        <p:spPr bwMode="white">
          <a:xfrm>
            <a:off x="2329200" y="5058000"/>
            <a:ext cx="6541200" cy="360000"/>
          </a:xfrm>
        </p:spPr>
        <p:txBody>
          <a:bodyPr/>
          <a:lstStyle>
            <a:lvl1pPr marL="0" indent="0" algn="l">
              <a:lnSpc>
                <a:spcPct val="100000"/>
              </a:lnSpc>
              <a:spcBef>
                <a:spcPts val="0"/>
              </a:spcBef>
              <a:spcAft>
                <a:spcPts val="0"/>
              </a:spcAft>
              <a:buFont typeface="Sweco Sans" panose="00000500000000000000" pitchFamily="2" charset="0"/>
              <a:buChar char="​"/>
              <a:defRPr sz="2400" b="0">
                <a:solidFill>
                  <a:schemeClr val="tx1"/>
                </a:solidFill>
              </a:defRPr>
            </a:lvl1pPr>
            <a:lvl2pPr marL="0" indent="0" algn="l">
              <a:lnSpc>
                <a:spcPct val="100000"/>
              </a:lnSpc>
              <a:spcAft>
                <a:spcPts val="0"/>
              </a:spcAft>
              <a:buFont typeface="Sweco Sans" panose="00000500000000000000" pitchFamily="2" charset="0"/>
              <a:buChar char="​"/>
              <a:defRPr sz="2400" b="0"/>
            </a:lvl2pPr>
            <a:lvl3pPr marL="0" indent="0" algn="l">
              <a:lnSpc>
                <a:spcPct val="100000"/>
              </a:lnSpc>
              <a:spcAft>
                <a:spcPts val="0"/>
              </a:spcAft>
              <a:buFont typeface="Sweco Sans" panose="00000500000000000000" pitchFamily="2" charset="0"/>
              <a:buChar char="​"/>
              <a:defRPr sz="2400" b="0"/>
            </a:lvl3pPr>
            <a:lvl4pPr marL="0" indent="0" algn="l">
              <a:lnSpc>
                <a:spcPct val="100000"/>
              </a:lnSpc>
              <a:spcAft>
                <a:spcPts val="0"/>
              </a:spcAft>
              <a:buFont typeface="Sweco Sans" panose="00000500000000000000" pitchFamily="2" charset="0"/>
              <a:buChar char="​"/>
              <a:defRPr sz="2400" b="0"/>
            </a:lvl4pPr>
            <a:lvl5pPr marL="0" indent="0" algn="l">
              <a:lnSpc>
                <a:spcPct val="100000"/>
              </a:lnSpc>
              <a:spcAft>
                <a:spcPts val="0"/>
              </a:spcAft>
              <a:buFont typeface="Sweco Sans" panose="00000500000000000000" pitchFamily="2" charset="0"/>
              <a:buChar char="​"/>
              <a:defRPr sz="2400" b="0"/>
            </a:lvl5pPr>
            <a:lvl6pPr marL="0" indent="0" algn="l">
              <a:lnSpc>
                <a:spcPct val="100000"/>
              </a:lnSpc>
              <a:spcAft>
                <a:spcPts val="0"/>
              </a:spcAft>
              <a:buFont typeface="Sweco Sans" panose="00000500000000000000" pitchFamily="2" charset="0"/>
              <a:buChar char="​"/>
              <a:defRPr sz="2400" b="0"/>
            </a:lvl6pPr>
            <a:lvl7pPr marL="0" indent="0" algn="l">
              <a:lnSpc>
                <a:spcPct val="100000"/>
              </a:lnSpc>
              <a:spcAft>
                <a:spcPts val="0"/>
              </a:spcAft>
              <a:buFont typeface="Sweco Sans" panose="00000500000000000000" pitchFamily="2" charset="0"/>
              <a:buChar char="​"/>
              <a:defRPr sz="2400" b="0"/>
            </a:lvl7pPr>
            <a:lvl8pPr marL="0" indent="0" algn="l">
              <a:lnSpc>
                <a:spcPct val="100000"/>
              </a:lnSpc>
              <a:spcAft>
                <a:spcPts val="0"/>
              </a:spcAft>
              <a:buFont typeface="Sweco Sans" panose="00000500000000000000" pitchFamily="2" charset="0"/>
              <a:buChar char="​"/>
              <a:defRPr sz="2400" b="0"/>
            </a:lvl8pPr>
            <a:lvl9pPr marL="0" indent="0" algn="l">
              <a:lnSpc>
                <a:spcPct val="100000"/>
              </a:lnSpc>
              <a:spcBef>
                <a:spcPts val="0"/>
              </a:spcBef>
              <a:buFont typeface="Sweco Sans" panose="00000500000000000000" pitchFamily="2" charset="0"/>
              <a:buChar char="​"/>
              <a:defRPr sz="2400" b="0">
                <a:solidFill>
                  <a:schemeClr val="tx2"/>
                </a:solidFill>
              </a:defRPr>
            </a:lvl9pPr>
          </a:lstStyle>
          <a:p>
            <a:r>
              <a:rPr lang="en-GB" dirty="0"/>
              <a:t>Click to add subtitle</a:t>
            </a:r>
          </a:p>
        </p:txBody>
      </p:sp>
      <p:sp>
        <p:nvSpPr>
          <p:cNvPr id="14" name="text" descr="{&quot;templafy&quot;:{&quot;binding&quot;:&quot;Form.TitlePresentation&quot;,&quot;type&quot;:&quot;text&quot;}}" title="Form.TitlePresentation">
            <a:extLst>
              <a:ext uri="{FF2B5EF4-FFF2-40B4-BE49-F238E27FC236}">
                <a16:creationId xmlns:a16="http://schemas.microsoft.com/office/drawing/2014/main" id="{488CA253-86B3-4DAA-9705-E004BCFF725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4" name="Date Placeholder 3">
            <a:extLst>
              <a:ext uri="{FF2B5EF4-FFF2-40B4-BE49-F238E27FC236}">
                <a16:creationId xmlns:a16="http://schemas.microsoft.com/office/drawing/2014/main" id="{00AA6023-6CD1-4891-89E9-F9C4A0811B46}"/>
              </a:ext>
            </a:extLst>
          </p:cNvPr>
          <p:cNvSpPr>
            <a:spLocks noGrp="1"/>
          </p:cNvSpPr>
          <p:nvPr>
            <p:ph type="dt" sz="half" idx="10"/>
          </p:nvPr>
        </p:nvSpPr>
        <p:spPr/>
        <p:txBody>
          <a:bodyPr/>
          <a:lstStyle>
            <a:lvl1pPr>
              <a:defRPr>
                <a:solidFill>
                  <a:srgbClr val="000000">
                    <a:alpha val="0"/>
                  </a:srgbClr>
                </a:solidFill>
              </a:defRPr>
            </a:lvl1pPr>
          </a:lstStyle>
          <a:p>
            <a:fld id="{C0180F20-B20C-4048-800D-8AB7E167450C}" type="datetime4">
              <a:rPr lang="en-GB" smtClean="0"/>
              <a:pPr/>
              <a:t>08 November 2021</a:t>
            </a:fld>
            <a:endParaRPr lang="en-GB" dirty="0"/>
          </a:p>
        </p:txBody>
      </p:sp>
      <p:sp>
        <p:nvSpPr>
          <p:cNvPr id="5" name="Footer Placeholder 4">
            <a:extLst>
              <a:ext uri="{FF2B5EF4-FFF2-40B4-BE49-F238E27FC236}">
                <a16:creationId xmlns:a16="http://schemas.microsoft.com/office/drawing/2014/main" id="{0EEF0D03-91DB-462E-AD1F-950B52E2F585}"/>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6" name="Slide Number Placeholder 5">
            <a:extLst>
              <a:ext uri="{FF2B5EF4-FFF2-40B4-BE49-F238E27FC236}">
                <a16:creationId xmlns:a16="http://schemas.microsoft.com/office/drawing/2014/main" id="{A624CDD2-4841-40FF-9CEF-DC647FC1824F}"/>
              </a:ext>
            </a:extLst>
          </p:cNvPr>
          <p:cNvSpPr>
            <a:spLocks noGrp="1"/>
          </p:cNvSpPr>
          <p:nvPr>
            <p:ph type="sldNum" sz="quarter" idx="12"/>
          </p:nvPr>
        </p:nvSpPr>
        <p:spPr>
          <a:xfrm>
            <a:off x="0" y="6858000"/>
            <a:ext cx="0" cy="0"/>
          </a:xfrm>
        </p:spPr>
        <p:txBody>
          <a:bodyPr/>
          <a:lstStyle>
            <a:lvl1pPr>
              <a:defRPr>
                <a:solidFill>
                  <a:srgbClr val="000000">
                    <a:alpha val="0"/>
                  </a:srgbClr>
                </a:solidFill>
              </a:defRPr>
            </a:lvl1pPr>
          </a:lstStyle>
          <a:p>
            <a:fld id="{23AA811B-2EBD-4900-905E-5BE206449611}" type="slidenum">
              <a:rPr lang="en-GB" smtClean="0"/>
              <a:pPr/>
              <a:t>‹#›</a:t>
            </a:fld>
            <a:endParaRPr lang="en-GB" dirty="0"/>
          </a:p>
        </p:txBody>
      </p:sp>
      <p:sp>
        <p:nvSpPr>
          <p:cNvPr id="1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2B7F3250-FEBB-4019-9FF7-7191F316CB53}"/>
              </a:ext>
            </a:extLst>
          </p:cNvPr>
          <p:cNvSpPr/>
          <p:nvPr userDrawn="1"/>
        </p:nvSpPr>
        <p:spPr>
          <a:xfrm>
            <a:off x="360000"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220418067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ransforming society together B">
    <p:bg>
      <p:bgRef idx="1001">
        <a:schemeClr val="bg2"/>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0F7A21D-1D6B-44B5-AC7B-33377337F148}"/>
              </a:ext>
            </a:extLst>
          </p:cNvPr>
          <p:cNvSpPr txBox="1">
            <a:spLocks/>
          </p:cNvSpPr>
          <p:nvPr userDrawn="1"/>
        </p:nvSpPr>
        <p:spPr>
          <a:xfrm>
            <a:off x="0" y="0"/>
            <a:ext cx="12192000" cy="6861600"/>
          </a:xfrm>
          <a:prstGeom prst="rect">
            <a:avLst/>
          </a:prstGeom>
          <a:solidFill>
            <a:schemeClr val="accent1"/>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en-GB" sz="6000" dirty="0">
              <a:solidFill>
                <a:schemeClr val="bg1"/>
              </a:solidFill>
            </a:endParaRPr>
          </a:p>
        </p:txBody>
      </p:sp>
      <p:sp>
        <p:nvSpPr>
          <p:cNvPr id="3" name="Date Placeholder 2">
            <a:extLst>
              <a:ext uri="{FF2B5EF4-FFF2-40B4-BE49-F238E27FC236}">
                <a16:creationId xmlns:a16="http://schemas.microsoft.com/office/drawing/2014/main" id="{54CF68D8-519C-4A64-ACC7-DD3F15766EAB}"/>
              </a:ext>
            </a:extLst>
          </p:cNvPr>
          <p:cNvSpPr>
            <a:spLocks noGrp="1"/>
          </p:cNvSpPr>
          <p:nvPr>
            <p:ph type="dt" sz="half" idx="10"/>
          </p:nvPr>
        </p:nvSpPr>
        <p:spPr/>
        <p:txBody>
          <a:bodyPr/>
          <a:lstStyle/>
          <a:p>
            <a:fld id="{2C106B3F-6B52-4EB8-9842-067E2523EF2B}" type="datetime4">
              <a:rPr lang="en-GB" smtClean="0"/>
              <a:t>08 November 2021</a:t>
            </a:fld>
            <a:endParaRPr lang="en-GB" dirty="0"/>
          </a:p>
        </p:txBody>
      </p:sp>
      <p:sp>
        <p:nvSpPr>
          <p:cNvPr id="4" name="Footer Placeholder 3">
            <a:extLst>
              <a:ext uri="{FF2B5EF4-FFF2-40B4-BE49-F238E27FC236}">
                <a16:creationId xmlns:a16="http://schemas.microsoft.com/office/drawing/2014/main" id="{F7181662-FC69-4DC0-A444-0C4ECEBD316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12A3D8-0228-43FC-AD18-9537F0E9C225}"/>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dirty="0"/>
          </a:p>
        </p:txBody>
      </p:sp>
      <p:sp>
        <p:nvSpPr>
          <p:cNvPr id="9" name="text" descr="{&quot;templafy&quot;:{&quot;binding&quot;:&quot;Form.TitlePresentation&quot;,&quot;type&quot;:&quot;text&quot;}}" title="Form.TitlePresentation">
            <a:extLst>
              <a:ext uri="{FF2B5EF4-FFF2-40B4-BE49-F238E27FC236}">
                <a16:creationId xmlns:a16="http://schemas.microsoft.com/office/drawing/2014/main" id="{D5BD89D1-10F9-493C-B48A-9029945B0505}"/>
              </a:ext>
            </a:extLst>
          </p:cNvPr>
          <p:cNvSpPr/>
          <p:nvPr userDrawn="1"/>
        </p:nvSpPr>
        <p:spPr bwMode="white">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pic>
        <p:nvPicPr>
          <p:cNvPr id="10" name="Graphic 9">
            <a:extLst>
              <a:ext uri="{FF2B5EF4-FFF2-40B4-BE49-F238E27FC236}">
                <a16:creationId xmlns:a16="http://schemas.microsoft.com/office/drawing/2014/main" id="{6139AAA5-590E-4EFA-B68C-3969844E53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566" y="360000"/>
            <a:ext cx="1806482" cy="525661"/>
          </a:xfrm>
          <a:prstGeom prst="rect">
            <a:avLst/>
          </a:prstGeom>
        </p:spPr>
      </p:pic>
      <p:grpSp>
        <p:nvGrpSpPr>
          <p:cNvPr id="11" name="Group 4">
            <a:extLst>
              <a:ext uri="{FF2B5EF4-FFF2-40B4-BE49-F238E27FC236}">
                <a16:creationId xmlns:a16="http://schemas.microsoft.com/office/drawing/2014/main" id="{5776B09B-5B0C-47B6-8CF3-3D1E61C9353C}"/>
              </a:ext>
            </a:extLst>
          </p:cNvPr>
          <p:cNvGrpSpPr>
            <a:grpSpLocks noChangeAspect="1"/>
          </p:cNvGrpSpPr>
          <p:nvPr userDrawn="1"/>
        </p:nvGrpSpPr>
        <p:grpSpPr bwMode="auto">
          <a:xfrm>
            <a:off x="2336800" y="1477811"/>
            <a:ext cx="5016500" cy="2604742"/>
            <a:chOff x="3788" y="1417"/>
            <a:chExt cx="4497" cy="2335"/>
          </a:xfrm>
          <a:solidFill>
            <a:schemeClr val="tx1"/>
          </a:solidFill>
        </p:grpSpPr>
        <p:sp>
          <p:nvSpPr>
            <p:cNvPr id="12" name="Freeform 5">
              <a:extLst>
                <a:ext uri="{FF2B5EF4-FFF2-40B4-BE49-F238E27FC236}">
                  <a16:creationId xmlns:a16="http://schemas.microsoft.com/office/drawing/2014/main" id="{CA1F4AAC-EDBD-407F-B186-6C7B4C785F22}"/>
                </a:ext>
              </a:extLst>
            </p:cNvPr>
            <p:cNvSpPr>
              <a:spLocks/>
            </p:cNvSpPr>
            <p:nvPr/>
          </p:nvSpPr>
          <p:spPr bwMode="auto">
            <a:xfrm>
              <a:off x="3788" y="1417"/>
              <a:ext cx="358" cy="621"/>
            </a:xfrm>
            <a:custGeom>
              <a:avLst/>
              <a:gdLst>
                <a:gd name="T0" fmla="*/ 55 w 55"/>
                <a:gd name="T1" fmla="*/ 4 h 95"/>
                <a:gd name="T2" fmla="*/ 55 w 55"/>
                <a:gd name="T3" fmla="*/ 6 h 95"/>
                <a:gd name="T4" fmla="*/ 52 w 55"/>
                <a:gd name="T5" fmla="*/ 9 h 95"/>
                <a:gd name="T6" fmla="*/ 32 w 55"/>
                <a:gd name="T7" fmla="*/ 9 h 95"/>
                <a:gd name="T8" fmla="*/ 32 w 55"/>
                <a:gd name="T9" fmla="*/ 92 h 95"/>
                <a:gd name="T10" fmla="*/ 29 w 55"/>
                <a:gd name="T11" fmla="*/ 95 h 95"/>
                <a:gd name="T12" fmla="*/ 26 w 55"/>
                <a:gd name="T13" fmla="*/ 95 h 95"/>
                <a:gd name="T14" fmla="*/ 23 w 55"/>
                <a:gd name="T15" fmla="*/ 92 h 95"/>
                <a:gd name="T16" fmla="*/ 23 w 55"/>
                <a:gd name="T17" fmla="*/ 9 h 95"/>
                <a:gd name="T18" fmla="*/ 3 w 55"/>
                <a:gd name="T19" fmla="*/ 9 h 95"/>
                <a:gd name="T20" fmla="*/ 0 w 55"/>
                <a:gd name="T21" fmla="*/ 6 h 95"/>
                <a:gd name="T22" fmla="*/ 0 w 55"/>
                <a:gd name="T23" fmla="*/ 4 h 95"/>
                <a:gd name="T24" fmla="*/ 3 w 55"/>
                <a:gd name="T25" fmla="*/ 0 h 95"/>
                <a:gd name="T26" fmla="*/ 52 w 55"/>
                <a:gd name="T27" fmla="*/ 0 h 95"/>
                <a:gd name="T28" fmla="*/ 55 w 55"/>
                <a:gd name="T29"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
              <a:extLst>
                <a:ext uri="{FF2B5EF4-FFF2-40B4-BE49-F238E27FC236}">
                  <a16:creationId xmlns:a16="http://schemas.microsoft.com/office/drawing/2014/main" id="{9D00D0E3-6D7E-4224-970D-5E8298B785E3}"/>
                </a:ext>
              </a:extLst>
            </p:cNvPr>
            <p:cNvSpPr>
              <a:spLocks/>
            </p:cNvSpPr>
            <p:nvPr/>
          </p:nvSpPr>
          <p:spPr bwMode="auto">
            <a:xfrm>
              <a:off x="4199" y="1594"/>
              <a:ext cx="189" cy="444"/>
            </a:xfrm>
            <a:custGeom>
              <a:avLst/>
              <a:gdLst>
                <a:gd name="T0" fmla="*/ 29 w 29"/>
                <a:gd name="T1" fmla="*/ 3 h 68"/>
                <a:gd name="T2" fmla="*/ 29 w 29"/>
                <a:gd name="T3" fmla="*/ 7 h 68"/>
                <a:gd name="T4" fmla="*/ 25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0 h 68"/>
                <a:gd name="T20" fmla="*/ 5 w 29"/>
                <a:gd name="T21" fmla="*/ 0 h 68"/>
                <a:gd name="T22" fmla="*/ 8 w 29"/>
                <a:gd name="T23" fmla="*/ 4 h 68"/>
                <a:gd name="T24" fmla="*/ 8 w 29"/>
                <a:gd name="T25" fmla="*/ 10 h 68"/>
                <a:gd name="T26" fmla="*/ 25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a:extLst>
                <a:ext uri="{FF2B5EF4-FFF2-40B4-BE49-F238E27FC236}">
                  <a16:creationId xmlns:a16="http://schemas.microsoft.com/office/drawing/2014/main" id="{EAD1840E-BDCE-481A-8533-5DC080C16C21}"/>
                </a:ext>
              </a:extLst>
            </p:cNvPr>
            <p:cNvSpPr>
              <a:spLocks noEditPoints="1"/>
            </p:cNvSpPr>
            <p:nvPr/>
          </p:nvSpPr>
          <p:spPr bwMode="auto">
            <a:xfrm>
              <a:off x="4446" y="1587"/>
              <a:ext cx="352" cy="458"/>
            </a:xfrm>
            <a:custGeom>
              <a:avLst/>
              <a:gdLst>
                <a:gd name="T0" fmla="*/ 54 w 54"/>
                <a:gd name="T1" fmla="*/ 64 h 70"/>
                <a:gd name="T2" fmla="*/ 54 w 54"/>
                <a:gd name="T3" fmla="*/ 66 h 70"/>
                <a:gd name="T4" fmla="*/ 52 w 54"/>
                <a:gd name="T5" fmla="*/ 69 h 70"/>
                <a:gd name="T6" fmla="*/ 41 w 54"/>
                <a:gd name="T7" fmla="*/ 61 h 70"/>
                <a:gd name="T8" fmla="*/ 22 w 54"/>
                <a:gd name="T9" fmla="*/ 70 h 70"/>
                <a:gd name="T10" fmla="*/ 0 w 54"/>
                <a:gd name="T11" fmla="*/ 52 h 70"/>
                <a:gd name="T12" fmla="*/ 23 w 54"/>
                <a:gd name="T13" fmla="*/ 32 h 70"/>
                <a:gd name="T14" fmla="*/ 33 w 54"/>
                <a:gd name="T15" fmla="*/ 30 h 70"/>
                <a:gd name="T16" fmla="*/ 40 w 54"/>
                <a:gd name="T17" fmla="*/ 24 h 70"/>
                <a:gd name="T18" fmla="*/ 25 w 54"/>
                <a:gd name="T19" fmla="*/ 9 h 70"/>
                <a:gd name="T20" fmla="*/ 10 w 54"/>
                <a:gd name="T21" fmla="*/ 21 h 70"/>
                <a:gd name="T22" fmla="*/ 7 w 54"/>
                <a:gd name="T23" fmla="*/ 25 h 70"/>
                <a:gd name="T24" fmla="*/ 4 w 54"/>
                <a:gd name="T25" fmla="*/ 25 h 70"/>
                <a:gd name="T26" fmla="*/ 1 w 54"/>
                <a:gd name="T27" fmla="*/ 21 h 70"/>
                <a:gd name="T28" fmla="*/ 25 w 54"/>
                <a:gd name="T29" fmla="*/ 0 h 70"/>
                <a:gd name="T30" fmla="*/ 49 w 54"/>
                <a:gd name="T31" fmla="*/ 23 h 70"/>
                <a:gd name="T32" fmla="*/ 49 w 54"/>
                <a:gd name="T33" fmla="*/ 54 h 70"/>
                <a:gd name="T34" fmla="*/ 52 w 54"/>
                <a:gd name="T35" fmla="*/ 60 h 70"/>
                <a:gd name="T36" fmla="*/ 54 w 54"/>
                <a:gd name="T37" fmla="*/ 64 h 70"/>
                <a:gd name="T38" fmla="*/ 40 w 54"/>
                <a:gd name="T39" fmla="*/ 46 h 70"/>
                <a:gd name="T40" fmla="*/ 40 w 54"/>
                <a:gd name="T41" fmla="*/ 35 h 70"/>
                <a:gd name="T42" fmla="*/ 33 w 54"/>
                <a:gd name="T43" fmla="*/ 38 h 70"/>
                <a:gd name="T44" fmla="*/ 26 w 54"/>
                <a:gd name="T45" fmla="*/ 39 h 70"/>
                <a:gd name="T46" fmla="*/ 9 w 54"/>
                <a:gd name="T47" fmla="*/ 51 h 70"/>
                <a:gd name="T48" fmla="*/ 22 w 54"/>
                <a:gd name="T49" fmla="*/ 61 h 70"/>
                <a:gd name="T50" fmla="*/ 40 w 54"/>
                <a:gd name="T51"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a:extLst>
                <a:ext uri="{FF2B5EF4-FFF2-40B4-BE49-F238E27FC236}">
                  <a16:creationId xmlns:a16="http://schemas.microsoft.com/office/drawing/2014/main" id="{AFCC813A-1214-4843-AAA0-94FB3DA26A8D}"/>
                </a:ext>
              </a:extLst>
            </p:cNvPr>
            <p:cNvSpPr>
              <a:spLocks/>
            </p:cNvSpPr>
            <p:nvPr/>
          </p:nvSpPr>
          <p:spPr bwMode="auto">
            <a:xfrm>
              <a:off x="4896"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a:extLst>
                <a:ext uri="{FF2B5EF4-FFF2-40B4-BE49-F238E27FC236}">
                  <a16:creationId xmlns:a16="http://schemas.microsoft.com/office/drawing/2014/main" id="{1E4131F4-7291-4BFC-BB46-FA3FEA1323BB}"/>
                </a:ext>
              </a:extLst>
            </p:cNvPr>
            <p:cNvSpPr>
              <a:spLocks/>
            </p:cNvSpPr>
            <p:nvPr/>
          </p:nvSpPr>
          <p:spPr bwMode="auto">
            <a:xfrm>
              <a:off x="5313" y="1587"/>
              <a:ext cx="313" cy="458"/>
            </a:xfrm>
            <a:custGeom>
              <a:avLst/>
              <a:gdLst>
                <a:gd name="T0" fmla="*/ 46 w 48"/>
                <a:gd name="T1" fmla="*/ 17 h 70"/>
                <a:gd name="T2" fmla="*/ 43 w 48"/>
                <a:gd name="T3" fmla="*/ 20 h 70"/>
                <a:gd name="T4" fmla="*/ 41 w 48"/>
                <a:gd name="T5" fmla="*/ 20 h 70"/>
                <a:gd name="T6" fmla="*/ 37 w 48"/>
                <a:gd name="T7" fmla="*/ 18 h 70"/>
                <a:gd name="T8" fmla="*/ 24 w 48"/>
                <a:gd name="T9" fmla="*/ 9 h 70"/>
                <a:gd name="T10" fmla="*/ 11 w 48"/>
                <a:gd name="T11" fmla="*/ 20 h 70"/>
                <a:gd name="T12" fmla="*/ 22 w 48"/>
                <a:gd name="T13" fmla="*/ 29 h 70"/>
                <a:gd name="T14" fmla="*/ 27 w 48"/>
                <a:gd name="T15" fmla="*/ 30 h 70"/>
                <a:gd name="T16" fmla="*/ 48 w 48"/>
                <a:gd name="T17" fmla="*/ 50 h 70"/>
                <a:gd name="T18" fmla="*/ 24 w 48"/>
                <a:gd name="T19" fmla="*/ 70 h 70"/>
                <a:gd name="T20" fmla="*/ 0 w 48"/>
                <a:gd name="T21" fmla="*/ 52 h 70"/>
                <a:gd name="T22" fmla="*/ 3 w 48"/>
                <a:gd name="T23" fmla="*/ 49 h 70"/>
                <a:gd name="T24" fmla="*/ 6 w 48"/>
                <a:gd name="T25" fmla="*/ 49 h 70"/>
                <a:gd name="T26" fmla="*/ 9 w 48"/>
                <a:gd name="T27" fmla="*/ 52 h 70"/>
                <a:gd name="T28" fmla="*/ 24 w 48"/>
                <a:gd name="T29" fmla="*/ 61 h 70"/>
                <a:gd name="T30" fmla="*/ 39 w 48"/>
                <a:gd name="T31" fmla="*/ 50 h 70"/>
                <a:gd name="T32" fmla="*/ 25 w 48"/>
                <a:gd name="T33" fmla="*/ 39 h 70"/>
                <a:gd name="T34" fmla="*/ 21 w 48"/>
                <a:gd name="T35" fmla="*/ 38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a:extLst>
                <a:ext uri="{FF2B5EF4-FFF2-40B4-BE49-F238E27FC236}">
                  <a16:creationId xmlns:a16="http://schemas.microsoft.com/office/drawing/2014/main" id="{92021761-3009-4144-ABB4-5D4E66EB2495}"/>
                </a:ext>
              </a:extLst>
            </p:cNvPr>
            <p:cNvSpPr>
              <a:spLocks/>
            </p:cNvSpPr>
            <p:nvPr/>
          </p:nvSpPr>
          <p:spPr bwMode="auto">
            <a:xfrm>
              <a:off x="5684" y="1417"/>
              <a:ext cx="215" cy="621"/>
            </a:xfrm>
            <a:custGeom>
              <a:avLst/>
              <a:gdLst>
                <a:gd name="T0" fmla="*/ 19 w 33"/>
                <a:gd name="T1" fmla="*/ 21 h 95"/>
                <a:gd name="T2" fmla="*/ 19 w 33"/>
                <a:gd name="T3" fmla="*/ 27 h 95"/>
                <a:gd name="T4" fmla="*/ 29 w 33"/>
                <a:gd name="T5" fmla="*/ 27 h 95"/>
                <a:gd name="T6" fmla="*/ 32 w 33"/>
                <a:gd name="T7" fmla="*/ 31 h 95"/>
                <a:gd name="T8" fmla="*/ 32 w 33"/>
                <a:gd name="T9" fmla="*/ 32 h 95"/>
                <a:gd name="T10" fmla="*/ 29 w 33"/>
                <a:gd name="T11" fmla="*/ 36 h 95"/>
                <a:gd name="T12" fmla="*/ 19 w 33"/>
                <a:gd name="T13" fmla="*/ 36 h 95"/>
                <a:gd name="T14" fmla="*/ 19 w 33"/>
                <a:gd name="T15" fmla="*/ 92 h 95"/>
                <a:gd name="T16" fmla="*/ 16 w 33"/>
                <a:gd name="T17" fmla="*/ 95 h 95"/>
                <a:gd name="T18" fmla="*/ 13 w 33"/>
                <a:gd name="T19" fmla="*/ 95 h 95"/>
                <a:gd name="T20" fmla="*/ 10 w 33"/>
                <a:gd name="T21" fmla="*/ 92 h 95"/>
                <a:gd name="T22" fmla="*/ 10 w 33"/>
                <a:gd name="T23" fmla="*/ 36 h 95"/>
                <a:gd name="T24" fmla="*/ 3 w 33"/>
                <a:gd name="T25" fmla="*/ 36 h 95"/>
                <a:gd name="T26" fmla="*/ 0 w 33"/>
                <a:gd name="T27" fmla="*/ 32 h 95"/>
                <a:gd name="T28" fmla="*/ 0 w 33"/>
                <a:gd name="T29" fmla="*/ 31 h 95"/>
                <a:gd name="T30" fmla="*/ 3 w 33"/>
                <a:gd name="T31" fmla="*/ 27 h 95"/>
                <a:gd name="T32" fmla="*/ 10 w 33"/>
                <a:gd name="T33" fmla="*/ 27 h 95"/>
                <a:gd name="T34" fmla="*/ 10 w 33"/>
                <a:gd name="T35" fmla="*/ 20 h 95"/>
                <a:gd name="T36" fmla="*/ 30 w 33"/>
                <a:gd name="T37" fmla="*/ 0 h 95"/>
                <a:gd name="T38" fmla="*/ 33 w 33"/>
                <a:gd name="T39" fmla="*/ 3 h 95"/>
                <a:gd name="T40" fmla="*/ 33 w 33"/>
                <a:gd name="T41" fmla="*/ 6 h 95"/>
                <a:gd name="T42" fmla="*/ 30 w 33"/>
                <a:gd name="T43" fmla="*/ 9 h 95"/>
                <a:gd name="T44" fmla="*/ 19 w 33"/>
                <a:gd name="T4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1">
              <a:extLst>
                <a:ext uri="{FF2B5EF4-FFF2-40B4-BE49-F238E27FC236}">
                  <a16:creationId xmlns:a16="http://schemas.microsoft.com/office/drawing/2014/main" id="{8EAD4007-E332-4B33-9CB9-A7DB0F87566B}"/>
                </a:ext>
              </a:extLst>
            </p:cNvPr>
            <p:cNvSpPr>
              <a:spLocks noEditPoints="1"/>
            </p:cNvSpPr>
            <p:nvPr/>
          </p:nvSpPr>
          <p:spPr bwMode="auto">
            <a:xfrm>
              <a:off x="5952" y="1587"/>
              <a:ext cx="332" cy="458"/>
            </a:xfrm>
            <a:custGeom>
              <a:avLst/>
              <a:gdLst>
                <a:gd name="T0" fmla="*/ 51 w 51"/>
                <a:gd name="T1" fmla="*/ 24 h 70"/>
                <a:gd name="T2" fmla="*/ 51 w 51"/>
                <a:gd name="T3" fmla="*/ 47 h 70"/>
                <a:gd name="T4" fmla="*/ 26 w 51"/>
                <a:gd name="T5" fmla="*/ 70 h 70"/>
                <a:gd name="T6" fmla="*/ 0 w 51"/>
                <a:gd name="T7" fmla="*/ 47 h 70"/>
                <a:gd name="T8" fmla="*/ 0 w 51"/>
                <a:gd name="T9" fmla="*/ 24 h 70"/>
                <a:gd name="T10" fmla="*/ 26 w 51"/>
                <a:gd name="T11" fmla="*/ 0 h 70"/>
                <a:gd name="T12" fmla="*/ 51 w 51"/>
                <a:gd name="T13" fmla="*/ 24 h 70"/>
                <a:gd name="T14" fmla="*/ 9 w 51"/>
                <a:gd name="T15" fmla="*/ 25 h 70"/>
                <a:gd name="T16" fmla="*/ 9 w 51"/>
                <a:gd name="T17" fmla="*/ 45 h 70"/>
                <a:gd name="T18" fmla="*/ 26 w 51"/>
                <a:gd name="T19" fmla="*/ 61 h 70"/>
                <a:gd name="T20" fmla="*/ 42 w 51"/>
                <a:gd name="T21" fmla="*/ 45 h 70"/>
                <a:gd name="T22" fmla="*/ 42 w 51"/>
                <a:gd name="T23" fmla="*/ 25 h 70"/>
                <a:gd name="T24" fmla="*/ 26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2">
              <a:extLst>
                <a:ext uri="{FF2B5EF4-FFF2-40B4-BE49-F238E27FC236}">
                  <a16:creationId xmlns:a16="http://schemas.microsoft.com/office/drawing/2014/main" id="{BE4E2166-10E7-46E1-8897-3669F147AD96}"/>
                </a:ext>
              </a:extLst>
            </p:cNvPr>
            <p:cNvSpPr>
              <a:spLocks/>
            </p:cNvSpPr>
            <p:nvPr/>
          </p:nvSpPr>
          <p:spPr bwMode="auto">
            <a:xfrm>
              <a:off x="6395" y="1594"/>
              <a:ext cx="189" cy="444"/>
            </a:xfrm>
            <a:custGeom>
              <a:avLst/>
              <a:gdLst>
                <a:gd name="T0" fmla="*/ 29 w 29"/>
                <a:gd name="T1" fmla="*/ 3 h 68"/>
                <a:gd name="T2" fmla="*/ 29 w 29"/>
                <a:gd name="T3" fmla="*/ 7 h 68"/>
                <a:gd name="T4" fmla="*/ 26 w 29"/>
                <a:gd name="T5" fmla="*/ 10 h 68"/>
                <a:gd name="T6" fmla="*/ 10 w 29"/>
                <a:gd name="T7" fmla="*/ 28 h 68"/>
                <a:gd name="T8" fmla="*/ 10 w 29"/>
                <a:gd name="T9" fmla="*/ 65 h 68"/>
                <a:gd name="T10" fmla="*/ 6 w 29"/>
                <a:gd name="T11" fmla="*/ 68 h 68"/>
                <a:gd name="T12" fmla="*/ 4 w 29"/>
                <a:gd name="T13" fmla="*/ 68 h 68"/>
                <a:gd name="T14" fmla="*/ 0 w 29"/>
                <a:gd name="T15" fmla="*/ 65 h 68"/>
                <a:gd name="T16" fmla="*/ 0 w 29"/>
                <a:gd name="T17" fmla="*/ 4 h 68"/>
                <a:gd name="T18" fmla="*/ 4 w 29"/>
                <a:gd name="T19" fmla="*/ 0 h 68"/>
                <a:gd name="T20" fmla="*/ 6 w 29"/>
                <a:gd name="T21" fmla="*/ 0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3">
              <a:extLst>
                <a:ext uri="{FF2B5EF4-FFF2-40B4-BE49-F238E27FC236}">
                  <a16:creationId xmlns:a16="http://schemas.microsoft.com/office/drawing/2014/main" id="{D48E64CC-A5DA-45B3-AAF1-3FA41892EC19}"/>
                </a:ext>
              </a:extLst>
            </p:cNvPr>
            <p:cNvSpPr>
              <a:spLocks/>
            </p:cNvSpPr>
            <p:nvPr/>
          </p:nvSpPr>
          <p:spPr bwMode="auto">
            <a:xfrm>
              <a:off x="6668" y="1587"/>
              <a:ext cx="522" cy="451"/>
            </a:xfrm>
            <a:custGeom>
              <a:avLst/>
              <a:gdLst>
                <a:gd name="T0" fmla="*/ 80 w 80"/>
                <a:gd name="T1" fmla="*/ 22 h 69"/>
                <a:gd name="T2" fmla="*/ 80 w 80"/>
                <a:gd name="T3" fmla="*/ 66 h 69"/>
                <a:gd name="T4" fmla="*/ 77 w 80"/>
                <a:gd name="T5" fmla="*/ 69 h 69"/>
                <a:gd name="T6" fmla="*/ 74 w 80"/>
                <a:gd name="T7" fmla="*/ 69 h 69"/>
                <a:gd name="T8" fmla="*/ 71 w 80"/>
                <a:gd name="T9" fmla="*/ 66 h 69"/>
                <a:gd name="T10" fmla="*/ 71 w 80"/>
                <a:gd name="T11" fmla="*/ 23 h 69"/>
                <a:gd name="T12" fmla="*/ 58 w 80"/>
                <a:gd name="T13" fmla="*/ 9 h 69"/>
                <a:gd name="T14" fmla="*/ 45 w 80"/>
                <a:gd name="T15" fmla="*/ 23 h 69"/>
                <a:gd name="T16" fmla="*/ 45 w 80"/>
                <a:gd name="T17" fmla="*/ 66 h 69"/>
                <a:gd name="T18" fmla="*/ 42 w 80"/>
                <a:gd name="T19" fmla="*/ 69 h 69"/>
                <a:gd name="T20" fmla="*/ 39 w 80"/>
                <a:gd name="T21" fmla="*/ 69 h 69"/>
                <a:gd name="T22" fmla="*/ 36 w 80"/>
                <a:gd name="T23" fmla="*/ 66 h 69"/>
                <a:gd name="T24" fmla="*/ 36 w 80"/>
                <a:gd name="T25" fmla="*/ 23 h 69"/>
                <a:gd name="T26" fmla="*/ 23 w 80"/>
                <a:gd name="T27" fmla="*/ 9 h 69"/>
                <a:gd name="T28" fmla="*/ 9 w 80"/>
                <a:gd name="T29" fmla="*/ 23 h 69"/>
                <a:gd name="T30" fmla="*/ 9 w 80"/>
                <a:gd name="T31" fmla="*/ 66 h 69"/>
                <a:gd name="T32" fmla="*/ 6 w 80"/>
                <a:gd name="T33" fmla="*/ 69 h 69"/>
                <a:gd name="T34" fmla="*/ 3 w 80"/>
                <a:gd name="T35" fmla="*/ 69 h 69"/>
                <a:gd name="T36" fmla="*/ 0 w 80"/>
                <a:gd name="T37" fmla="*/ 66 h 69"/>
                <a:gd name="T38" fmla="*/ 0 w 80"/>
                <a:gd name="T39" fmla="*/ 5 h 69"/>
                <a:gd name="T40" fmla="*/ 3 w 80"/>
                <a:gd name="T41" fmla="*/ 1 h 69"/>
                <a:gd name="T42" fmla="*/ 6 w 80"/>
                <a:gd name="T43" fmla="*/ 1 h 69"/>
                <a:gd name="T44" fmla="*/ 9 w 80"/>
                <a:gd name="T45" fmla="*/ 5 h 69"/>
                <a:gd name="T46" fmla="*/ 9 w 80"/>
                <a:gd name="T47" fmla="*/ 8 h 69"/>
                <a:gd name="T48" fmla="*/ 23 w 80"/>
                <a:gd name="T49" fmla="*/ 0 h 69"/>
                <a:gd name="T50" fmla="*/ 41 w 80"/>
                <a:gd name="T51" fmla="*/ 9 h 69"/>
                <a:gd name="T52" fmla="*/ 59 w 80"/>
                <a:gd name="T53" fmla="*/ 0 h 69"/>
                <a:gd name="T54" fmla="*/ 80 w 80"/>
                <a:gd name="T5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4">
              <a:extLst>
                <a:ext uri="{FF2B5EF4-FFF2-40B4-BE49-F238E27FC236}">
                  <a16:creationId xmlns:a16="http://schemas.microsoft.com/office/drawing/2014/main" id="{2CA85D8B-E914-4D9E-A8A9-E83B4B519B8D}"/>
                </a:ext>
              </a:extLst>
            </p:cNvPr>
            <p:cNvSpPr>
              <a:spLocks noEditPoints="1"/>
            </p:cNvSpPr>
            <p:nvPr/>
          </p:nvSpPr>
          <p:spPr bwMode="auto">
            <a:xfrm>
              <a:off x="7281" y="1417"/>
              <a:ext cx="111" cy="621"/>
            </a:xfrm>
            <a:custGeom>
              <a:avLst/>
              <a:gdLst>
                <a:gd name="T0" fmla="*/ 8 w 17"/>
                <a:gd name="T1" fmla="*/ 92 h 95"/>
                <a:gd name="T2" fmla="*/ 8 w 17"/>
                <a:gd name="T3" fmla="*/ 36 h 95"/>
                <a:gd name="T4" fmla="*/ 3 w 17"/>
                <a:gd name="T5" fmla="*/ 36 h 95"/>
                <a:gd name="T6" fmla="*/ 0 w 17"/>
                <a:gd name="T7" fmla="*/ 32 h 95"/>
                <a:gd name="T8" fmla="*/ 0 w 17"/>
                <a:gd name="T9" fmla="*/ 31 h 95"/>
                <a:gd name="T10" fmla="*/ 3 w 17"/>
                <a:gd name="T11" fmla="*/ 27 h 95"/>
                <a:gd name="T12" fmla="*/ 14 w 17"/>
                <a:gd name="T13" fmla="*/ 27 h 95"/>
                <a:gd name="T14" fmla="*/ 17 w 17"/>
                <a:gd name="T15" fmla="*/ 31 h 95"/>
                <a:gd name="T16" fmla="*/ 17 w 17"/>
                <a:gd name="T17" fmla="*/ 92 h 95"/>
                <a:gd name="T18" fmla="*/ 14 w 17"/>
                <a:gd name="T19" fmla="*/ 95 h 95"/>
                <a:gd name="T20" fmla="*/ 11 w 17"/>
                <a:gd name="T21" fmla="*/ 95 h 95"/>
                <a:gd name="T22" fmla="*/ 8 w 17"/>
                <a:gd name="T23" fmla="*/ 92 h 95"/>
                <a:gd name="T24" fmla="*/ 17 w 17"/>
                <a:gd name="T25" fmla="*/ 3 h 95"/>
                <a:gd name="T26" fmla="*/ 17 w 17"/>
                <a:gd name="T27" fmla="*/ 10 h 95"/>
                <a:gd name="T28" fmla="*/ 14 w 17"/>
                <a:gd name="T29" fmla="*/ 13 h 95"/>
                <a:gd name="T30" fmla="*/ 9 w 17"/>
                <a:gd name="T31" fmla="*/ 13 h 95"/>
                <a:gd name="T32" fmla="*/ 6 w 17"/>
                <a:gd name="T33" fmla="*/ 10 h 95"/>
                <a:gd name="T34" fmla="*/ 6 w 17"/>
                <a:gd name="T35" fmla="*/ 3 h 95"/>
                <a:gd name="T36" fmla="*/ 9 w 17"/>
                <a:gd name="T37" fmla="*/ 0 h 95"/>
                <a:gd name="T38" fmla="*/ 14 w 17"/>
                <a:gd name="T39" fmla="*/ 0 h 95"/>
                <a:gd name="T40" fmla="*/ 17 w 17"/>
                <a:gd name="T41"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5">
              <a:extLst>
                <a:ext uri="{FF2B5EF4-FFF2-40B4-BE49-F238E27FC236}">
                  <a16:creationId xmlns:a16="http://schemas.microsoft.com/office/drawing/2014/main" id="{1816FB79-055F-4B3C-B78A-729B5EC3770B}"/>
                </a:ext>
              </a:extLst>
            </p:cNvPr>
            <p:cNvSpPr>
              <a:spLocks/>
            </p:cNvSpPr>
            <p:nvPr/>
          </p:nvSpPr>
          <p:spPr bwMode="auto">
            <a:xfrm>
              <a:off x="7529"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6">
              <a:extLst>
                <a:ext uri="{FF2B5EF4-FFF2-40B4-BE49-F238E27FC236}">
                  <a16:creationId xmlns:a16="http://schemas.microsoft.com/office/drawing/2014/main" id="{E9004E9D-B5A3-43E1-8E72-6874B7A63E60}"/>
                </a:ext>
              </a:extLst>
            </p:cNvPr>
            <p:cNvSpPr>
              <a:spLocks noEditPoints="1"/>
            </p:cNvSpPr>
            <p:nvPr/>
          </p:nvSpPr>
          <p:spPr bwMode="auto">
            <a:xfrm>
              <a:off x="7959" y="1587"/>
              <a:ext cx="326" cy="628"/>
            </a:xfrm>
            <a:custGeom>
              <a:avLst/>
              <a:gdLst>
                <a:gd name="T0" fmla="*/ 50 w 50"/>
                <a:gd name="T1" fmla="*/ 5 h 96"/>
                <a:gd name="T2" fmla="*/ 50 w 50"/>
                <a:gd name="T3" fmla="*/ 73 h 96"/>
                <a:gd name="T4" fmla="*/ 25 w 50"/>
                <a:gd name="T5" fmla="*/ 96 h 96"/>
                <a:gd name="T6" fmla="*/ 0 w 50"/>
                <a:gd name="T7" fmla="*/ 76 h 96"/>
                <a:gd name="T8" fmla="*/ 3 w 50"/>
                <a:gd name="T9" fmla="*/ 73 h 96"/>
                <a:gd name="T10" fmla="*/ 6 w 50"/>
                <a:gd name="T11" fmla="*/ 73 h 96"/>
                <a:gd name="T12" fmla="*/ 10 w 50"/>
                <a:gd name="T13" fmla="*/ 76 h 96"/>
                <a:gd name="T14" fmla="*/ 25 w 50"/>
                <a:gd name="T15" fmla="*/ 88 h 96"/>
                <a:gd name="T16" fmla="*/ 41 w 50"/>
                <a:gd name="T17" fmla="*/ 72 h 96"/>
                <a:gd name="T18" fmla="*/ 41 w 50"/>
                <a:gd name="T19" fmla="*/ 60 h 96"/>
                <a:gd name="T20" fmla="*/ 24 w 50"/>
                <a:gd name="T21" fmla="*/ 68 h 96"/>
                <a:gd name="T22" fmla="*/ 0 w 50"/>
                <a:gd name="T23" fmla="*/ 44 h 96"/>
                <a:gd name="T24" fmla="*/ 0 w 50"/>
                <a:gd name="T25" fmla="*/ 24 h 96"/>
                <a:gd name="T26" fmla="*/ 24 w 50"/>
                <a:gd name="T27" fmla="*/ 0 h 96"/>
                <a:gd name="T28" fmla="*/ 41 w 50"/>
                <a:gd name="T29" fmla="*/ 8 h 96"/>
                <a:gd name="T30" fmla="*/ 41 w 50"/>
                <a:gd name="T31" fmla="*/ 5 h 96"/>
                <a:gd name="T32" fmla="*/ 45 w 50"/>
                <a:gd name="T33" fmla="*/ 1 h 96"/>
                <a:gd name="T34" fmla="*/ 47 w 50"/>
                <a:gd name="T35" fmla="*/ 1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7">
              <a:extLst>
                <a:ext uri="{FF2B5EF4-FFF2-40B4-BE49-F238E27FC236}">
                  <a16:creationId xmlns:a16="http://schemas.microsoft.com/office/drawing/2014/main" id="{5A1650D0-2EF6-4E08-BA24-B9ADA3106F1B}"/>
                </a:ext>
              </a:extLst>
            </p:cNvPr>
            <p:cNvSpPr>
              <a:spLocks/>
            </p:cNvSpPr>
            <p:nvPr/>
          </p:nvSpPr>
          <p:spPr bwMode="auto">
            <a:xfrm>
              <a:off x="3801" y="2359"/>
              <a:ext cx="313" cy="458"/>
            </a:xfrm>
            <a:custGeom>
              <a:avLst/>
              <a:gdLst>
                <a:gd name="T0" fmla="*/ 46 w 48"/>
                <a:gd name="T1" fmla="*/ 17 h 70"/>
                <a:gd name="T2" fmla="*/ 43 w 48"/>
                <a:gd name="T3" fmla="*/ 20 h 70"/>
                <a:gd name="T4" fmla="*/ 40 w 48"/>
                <a:gd name="T5" fmla="*/ 20 h 70"/>
                <a:gd name="T6" fmla="*/ 37 w 48"/>
                <a:gd name="T7" fmla="*/ 17 h 70"/>
                <a:gd name="T8" fmla="*/ 23 w 48"/>
                <a:gd name="T9" fmla="*/ 8 h 70"/>
                <a:gd name="T10" fmla="*/ 10 w 48"/>
                <a:gd name="T11" fmla="*/ 19 h 70"/>
                <a:gd name="T12" fmla="*/ 22 w 48"/>
                <a:gd name="T13" fmla="*/ 29 h 70"/>
                <a:gd name="T14" fmla="*/ 27 w 48"/>
                <a:gd name="T15" fmla="*/ 30 h 70"/>
                <a:gd name="T16" fmla="*/ 48 w 48"/>
                <a:gd name="T17" fmla="*/ 49 h 70"/>
                <a:gd name="T18" fmla="*/ 24 w 48"/>
                <a:gd name="T19" fmla="*/ 70 h 70"/>
                <a:gd name="T20" fmla="*/ 0 w 48"/>
                <a:gd name="T21" fmla="*/ 52 h 70"/>
                <a:gd name="T22" fmla="*/ 3 w 48"/>
                <a:gd name="T23" fmla="*/ 48 h 70"/>
                <a:gd name="T24" fmla="*/ 6 w 48"/>
                <a:gd name="T25" fmla="*/ 48 h 70"/>
                <a:gd name="T26" fmla="*/ 9 w 48"/>
                <a:gd name="T27" fmla="*/ 51 h 70"/>
                <a:gd name="T28" fmla="*/ 24 w 48"/>
                <a:gd name="T29" fmla="*/ 61 h 70"/>
                <a:gd name="T30" fmla="*/ 39 w 48"/>
                <a:gd name="T31" fmla="*/ 50 h 70"/>
                <a:gd name="T32" fmla="*/ 25 w 48"/>
                <a:gd name="T33" fmla="*/ 38 h 70"/>
                <a:gd name="T34" fmla="*/ 20 w 48"/>
                <a:gd name="T35" fmla="*/ 37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8">
              <a:extLst>
                <a:ext uri="{FF2B5EF4-FFF2-40B4-BE49-F238E27FC236}">
                  <a16:creationId xmlns:a16="http://schemas.microsoft.com/office/drawing/2014/main" id="{4121E44D-74EF-4D88-BF6A-B6AA2456B3F9}"/>
                </a:ext>
              </a:extLst>
            </p:cNvPr>
            <p:cNvSpPr>
              <a:spLocks noEditPoints="1"/>
            </p:cNvSpPr>
            <p:nvPr/>
          </p:nvSpPr>
          <p:spPr bwMode="auto">
            <a:xfrm>
              <a:off x="4199" y="2359"/>
              <a:ext cx="332" cy="458"/>
            </a:xfrm>
            <a:custGeom>
              <a:avLst/>
              <a:gdLst>
                <a:gd name="T0" fmla="*/ 51 w 51"/>
                <a:gd name="T1" fmla="*/ 23 h 70"/>
                <a:gd name="T2" fmla="*/ 51 w 51"/>
                <a:gd name="T3" fmla="*/ 46 h 70"/>
                <a:gd name="T4" fmla="*/ 25 w 51"/>
                <a:gd name="T5" fmla="*/ 70 h 70"/>
                <a:gd name="T6" fmla="*/ 0 w 51"/>
                <a:gd name="T7" fmla="*/ 46 h 70"/>
                <a:gd name="T8" fmla="*/ 0 w 51"/>
                <a:gd name="T9" fmla="*/ 23 h 70"/>
                <a:gd name="T10" fmla="*/ 25 w 51"/>
                <a:gd name="T11" fmla="*/ 0 h 70"/>
                <a:gd name="T12" fmla="*/ 51 w 51"/>
                <a:gd name="T13" fmla="*/ 23 h 70"/>
                <a:gd name="T14" fmla="*/ 9 w 51"/>
                <a:gd name="T15" fmla="*/ 24 h 70"/>
                <a:gd name="T16" fmla="*/ 9 w 51"/>
                <a:gd name="T17" fmla="*/ 45 h 70"/>
                <a:gd name="T18" fmla="*/ 25 w 51"/>
                <a:gd name="T19" fmla="*/ 61 h 70"/>
                <a:gd name="T20" fmla="*/ 41 w 51"/>
                <a:gd name="T21" fmla="*/ 45 h 70"/>
                <a:gd name="T22" fmla="*/ 41 w 51"/>
                <a:gd name="T23" fmla="*/ 24 h 70"/>
                <a:gd name="T24" fmla="*/ 25 w 51"/>
                <a:gd name="T25" fmla="*/ 8 h 70"/>
                <a:gd name="T26" fmla="*/ 9 w 51"/>
                <a:gd name="T27"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9">
              <a:extLst>
                <a:ext uri="{FF2B5EF4-FFF2-40B4-BE49-F238E27FC236}">
                  <a16:creationId xmlns:a16="http://schemas.microsoft.com/office/drawing/2014/main" id="{8DA6A9ED-B94F-42E0-9B2D-94669062A01E}"/>
                </a:ext>
              </a:extLst>
            </p:cNvPr>
            <p:cNvSpPr>
              <a:spLocks/>
            </p:cNvSpPr>
            <p:nvPr/>
          </p:nvSpPr>
          <p:spPr bwMode="auto">
            <a:xfrm>
              <a:off x="4622" y="2359"/>
              <a:ext cx="326" cy="458"/>
            </a:xfrm>
            <a:custGeom>
              <a:avLst/>
              <a:gdLst>
                <a:gd name="T0" fmla="*/ 40 w 50"/>
                <a:gd name="T1" fmla="*/ 48 h 70"/>
                <a:gd name="T2" fmla="*/ 44 w 50"/>
                <a:gd name="T3" fmla="*/ 45 h 70"/>
                <a:gd name="T4" fmla="*/ 47 w 50"/>
                <a:gd name="T5" fmla="*/ 45 h 70"/>
                <a:gd name="T6" fmla="*/ 50 w 50"/>
                <a:gd name="T7" fmla="*/ 48 h 70"/>
                <a:gd name="T8" fmla="*/ 25 w 50"/>
                <a:gd name="T9" fmla="*/ 70 h 70"/>
                <a:gd name="T10" fmla="*/ 0 w 50"/>
                <a:gd name="T11" fmla="*/ 46 h 70"/>
                <a:gd name="T12" fmla="*/ 0 w 50"/>
                <a:gd name="T13" fmla="*/ 23 h 70"/>
                <a:gd name="T14" fmla="*/ 25 w 50"/>
                <a:gd name="T15" fmla="*/ 0 h 70"/>
                <a:gd name="T16" fmla="*/ 50 w 50"/>
                <a:gd name="T17" fmla="*/ 21 h 70"/>
                <a:gd name="T18" fmla="*/ 47 w 50"/>
                <a:gd name="T19" fmla="*/ 24 h 70"/>
                <a:gd name="T20" fmla="*/ 44 w 50"/>
                <a:gd name="T21" fmla="*/ 24 h 70"/>
                <a:gd name="T22" fmla="*/ 40 w 50"/>
                <a:gd name="T23" fmla="*/ 21 h 70"/>
                <a:gd name="T24" fmla="*/ 25 w 50"/>
                <a:gd name="T25" fmla="*/ 8 h 70"/>
                <a:gd name="T26" fmla="*/ 9 w 50"/>
                <a:gd name="T27" fmla="*/ 24 h 70"/>
                <a:gd name="T28" fmla="*/ 9 w 50"/>
                <a:gd name="T29" fmla="*/ 45 h 70"/>
                <a:gd name="T30" fmla="*/ 25 w 50"/>
                <a:gd name="T31" fmla="*/ 61 h 70"/>
                <a:gd name="T32" fmla="*/ 40 w 50"/>
                <a:gd name="T33"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20">
              <a:extLst>
                <a:ext uri="{FF2B5EF4-FFF2-40B4-BE49-F238E27FC236}">
                  <a16:creationId xmlns:a16="http://schemas.microsoft.com/office/drawing/2014/main" id="{70F241FE-4840-48FF-BD0E-4070DF25C97D}"/>
                </a:ext>
              </a:extLst>
            </p:cNvPr>
            <p:cNvSpPr>
              <a:spLocks noEditPoints="1"/>
            </p:cNvSpPr>
            <p:nvPr/>
          </p:nvSpPr>
          <p:spPr bwMode="auto">
            <a:xfrm>
              <a:off x="5013" y="2189"/>
              <a:ext cx="117" cy="615"/>
            </a:xfrm>
            <a:custGeom>
              <a:avLst/>
              <a:gdLst>
                <a:gd name="T0" fmla="*/ 9 w 18"/>
                <a:gd name="T1" fmla="*/ 91 h 94"/>
                <a:gd name="T2" fmla="*/ 9 w 18"/>
                <a:gd name="T3" fmla="*/ 35 h 94"/>
                <a:gd name="T4" fmla="*/ 3 w 18"/>
                <a:gd name="T5" fmla="*/ 35 h 94"/>
                <a:gd name="T6" fmla="*/ 0 w 18"/>
                <a:gd name="T7" fmla="*/ 32 h 94"/>
                <a:gd name="T8" fmla="*/ 0 w 18"/>
                <a:gd name="T9" fmla="*/ 30 h 94"/>
                <a:gd name="T10" fmla="*/ 3 w 18"/>
                <a:gd name="T11" fmla="*/ 27 h 94"/>
                <a:gd name="T12" fmla="*/ 15 w 18"/>
                <a:gd name="T13" fmla="*/ 27 h 94"/>
                <a:gd name="T14" fmla="*/ 18 w 18"/>
                <a:gd name="T15" fmla="*/ 30 h 94"/>
                <a:gd name="T16" fmla="*/ 18 w 18"/>
                <a:gd name="T17" fmla="*/ 91 h 94"/>
                <a:gd name="T18" fmla="*/ 15 w 18"/>
                <a:gd name="T19" fmla="*/ 94 h 94"/>
                <a:gd name="T20" fmla="*/ 12 w 18"/>
                <a:gd name="T21" fmla="*/ 94 h 94"/>
                <a:gd name="T22" fmla="*/ 9 w 18"/>
                <a:gd name="T23" fmla="*/ 91 h 94"/>
                <a:gd name="T24" fmla="*/ 18 w 18"/>
                <a:gd name="T25" fmla="*/ 3 h 94"/>
                <a:gd name="T26" fmla="*/ 18 w 18"/>
                <a:gd name="T27" fmla="*/ 9 h 94"/>
                <a:gd name="T28" fmla="*/ 15 w 18"/>
                <a:gd name="T29" fmla="*/ 12 h 94"/>
                <a:gd name="T30" fmla="*/ 9 w 18"/>
                <a:gd name="T31" fmla="*/ 12 h 94"/>
                <a:gd name="T32" fmla="*/ 6 w 18"/>
                <a:gd name="T33" fmla="*/ 9 h 94"/>
                <a:gd name="T34" fmla="*/ 6 w 18"/>
                <a:gd name="T35" fmla="*/ 3 h 94"/>
                <a:gd name="T36" fmla="*/ 9 w 18"/>
                <a:gd name="T37" fmla="*/ 0 h 94"/>
                <a:gd name="T38" fmla="*/ 15 w 18"/>
                <a:gd name="T39" fmla="*/ 0 h 94"/>
                <a:gd name="T40" fmla="*/ 18 w 18"/>
                <a:gd name="T4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21">
              <a:extLst>
                <a:ext uri="{FF2B5EF4-FFF2-40B4-BE49-F238E27FC236}">
                  <a16:creationId xmlns:a16="http://schemas.microsoft.com/office/drawing/2014/main" id="{4B081114-E7F0-47C4-B16D-C417A7A64C5B}"/>
                </a:ext>
              </a:extLst>
            </p:cNvPr>
            <p:cNvSpPr>
              <a:spLocks noEditPoints="1"/>
            </p:cNvSpPr>
            <p:nvPr/>
          </p:nvSpPr>
          <p:spPr bwMode="auto">
            <a:xfrm>
              <a:off x="5241" y="2359"/>
              <a:ext cx="326" cy="458"/>
            </a:xfrm>
            <a:custGeom>
              <a:avLst/>
              <a:gdLst>
                <a:gd name="T0" fmla="*/ 10 w 50"/>
                <a:gd name="T1" fmla="*/ 36 h 70"/>
                <a:gd name="T2" fmla="*/ 10 w 50"/>
                <a:gd name="T3" fmla="*/ 45 h 70"/>
                <a:gd name="T4" fmla="*/ 25 w 50"/>
                <a:gd name="T5" fmla="*/ 61 h 70"/>
                <a:gd name="T6" fmla="*/ 41 w 50"/>
                <a:gd name="T7" fmla="*/ 49 h 70"/>
                <a:gd name="T8" fmla="*/ 44 w 50"/>
                <a:gd name="T9" fmla="*/ 46 h 70"/>
                <a:gd name="T10" fmla="*/ 47 w 50"/>
                <a:gd name="T11" fmla="*/ 46 h 70"/>
                <a:gd name="T12" fmla="*/ 50 w 50"/>
                <a:gd name="T13" fmla="*/ 49 h 70"/>
                <a:gd name="T14" fmla="*/ 25 w 50"/>
                <a:gd name="T15" fmla="*/ 70 h 70"/>
                <a:gd name="T16" fmla="*/ 0 w 50"/>
                <a:gd name="T17" fmla="*/ 46 h 70"/>
                <a:gd name="T18" fmla="*/ 0 w 50"/>
                <a:gd name="T19" fmla="*/ 23 h 70"/>
                <a:gd name="T20" fmla="*/ 25 w 50"/>
                <a:gd name="T21" fmla="*/ 0 h 70"/>
                <a:gd name="T22" fmla="*/ 50 w 50"/>
                <a:gd name="T23" fmla="*/ 23 h 70"/>
                <a:gd name="T24" fmla="*/ 50 w 50"/>
                <a:gd name="T25" fmla="*/ 33 h 70"/>
                <a:gd name="T26" fmla="*/ 47 w 50"/>
                <a:gd name="T27" fmla="*/ 36 h 70"/>
                <a:gd name="T28" fmla="*/ 10 w 50"/>
                <a:gd name="T29" fmla="*/ 36 h 70"/>
                <a:gd name="T30" fmla="*/ 10 w 50"/>
                <a:gd name="T31" fmla="*/ 24 h 70"/>
                <a:gd name="T32" fmla="*/ 10 w 50"/>
                <a:gd name="T33" fmla="*/ 28 h 70"/>
                <a:gd name="T34" fmla="*/ 41 w 50"/>
                <a:gd name="T35" fmla="*/ 28 h 70"/>
                <a:gd name="T36" fmla="*/ 41 w 50"/>
                <a:gd name="T37" fmla="*/ 24 h 70"/>
                <a:gd name="T38" fmla="*/ 25 w 50"/>
                <a:gd name="T39" fmla="*/ 8 h 70"/>
                <a:gd name="T40" fmla="*/ 10 w 50"/>
                <a:gd name="T41"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22">
              <a:extLst>
                <a:ext uri="{FF2B5EF4-FFF2-40B4-BE49-F238E27FC236}">
                  <a16:creationId xmlns:a16="http://schemas.microsoft.com/office/drawing/2014/main" id="{89FB044D-4A51-46FE-ADBC-FB1890B4EB02}"/>
                </a:ext>
              </a:extLst>
            </p:cNvPr>
            <p:cNvSpPr>
              <a:spLocks/>
            </p:cNvSpPr>
            <p:nvPr/>
          </p:nvSpPr>
          <p:spPr bwMode="auto">
            <a:xfrm>
              <a:off x="5626" y="2189"/>
              <a:ext cx="215" cy="621"/>
            </a:xfrm>
            <a:custGeom>
              <a:avLst/>
              <a:gdLst>
                <a:gd name="T0" fmla="*/ 20 w 33"/>
                <a:gd name="T1" fmla="*/ 35 h 95"/>
                <a:gd name="T2" fmla="*/ 20 w 33"/>
                <a:gd name="T3" fmla="*/ 74 h 95"/>
                <a:gd name="T4" fmla="*/ 30 w 33"/>
                <a:gd name="T5" fmla="*/ 86 h 95"/>
                <a:gd name="T6" fmla="*/ 33 w 33"/>
                <a:gd name="T7" fmla="*/ 89 h 95"/>
                <a:gd name="T8" fmla="*/ 33 w 33"/>
                <a:gd name="T9" fmla="*/ 92 h 95"/>
                <a:gd name="T10" fmla="*/ 30 w 33"/>
                <a:gd name="T11" fmla="*/ 95 h 95"/>
                <a:gd name="T12" fmla="*/ 11 w 33"/>
                <a:gd name="T13" fmla="*/ 75 h 95"/>
                <a:gd name="T14" fmla="*/ 11 w 33"/>
                <a:gd name="T15" fmla="*/ 35 h 95"/>
                <a:gd name="T16" fmla="*/ 4 w 33"/>
                <a:gd name="T17" fmla="*/ 35 h 95"/>
                <a:gd name="T18" fmla="*/ 0 w 33"/>
                <a:gd name="T19" fmla="*/ 32 h 95"/>
                <a:gd name="T20" fmla="*/ 0 w 33"/>
                <a:gd name="T21" fmla="*/ 30 h 95"/>
                <a:gd name="T22" fmla="*/ 4 w 33"/>
                <a:gd name="T23" fmla="*/ 27 h 95"/>
                <a:gd name="T24" fmla="*/ 11 w 33"/>
                <a:gd name="T25" fmla="*/ 27 h 95"/>
                <a:gd name="T26" fmla="*/ 11 w 33"/>
                <a:gd name="T27" fmla="*/ 3 h 95"/>
                <a:gd name="T28" fmla="*/ 14 w 33"/>
                <a:gd name="T29" fmla="*/ 0 h 95"/>
                <a:gd name="T30" fmla="*/ 17 w 33"/>
                <a:gd name="T31" fmla="*/ 0 h 95"/>
                <a:gd name="T32" fmla="*/ 20 w 33"/>
                <a:gd name="T33" fmla="*/ 3 h 95"/>
                <a:gd name="T34" fmla="*/ 20 w 33"/>
                <a:gd name="T35" fmla="*/ 27 h 95"/>
                <a:gd name="T36" fmla="*/ 30 w 33"/>
                <a:gd name="T37" fmla="*/ 27 h 95"/>
                <a:gd name="T38" fmla="*/ 33 w 33"/>
                <a:gd name="T39" fmla="*/ 30 h 95"/>
                <a:gd name="T40" fmla="*/ 33 w 33"/>
                <a:gd name="T41" fmla="*/ 32 h 95"/>
                <a:gd name="T42" fmla="*/ 30 w 33"/>
                <a:gd name="T43" fmla="*/ 35 h 95"/>
                <a:gd name="T44" fmla="*/ 20 w 33"/>
                <a:gd name="T4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23">
              <a:extLst>
                <a:ext uri="{FF2B5EF4-FFF2-40B4-BE49-F238E27FC236}">
                  <a16:creationId xmlns:a16="http://schemas.microsoft.com/office/drawing/2014/main" id="{753CE5DA-0ECD-466D-BFE1-2BDC177AEE62}"/>
                </a:ext>
              </a:extLst>
            </p:cNvPr>
            <p:cNvSpPr>
              <a:spLocks/>
            </p:cNvSpPr>
            <p:nvPr/>
          </p:nvSpPr>
          <p:spPr bwMode="auto">
            <a:xfrm>
              <a:off x="5886" y="2365"/>
              <a:ext cx="333" cy="615"/>
            </a:xfrm>
            <a:custGeom>
              <a:avLst/>
              <a:gdLst>
                <a:gd name="T0" fmla="*/ 5 w 51"/>
                <a:gd name="T1" fmla="*/ 91 h 94"/>
                <a:gd name="T2" fmla="*/ 5 w 51"/>
                <a:gd name="T3" fmla="*/ 88 h 94"/>
                <a:gd name="T4" fmla="*/ 8 w 51"/>
                <a:gd name="T5" fmla="*/ 85 h 94"/>
                <a:gd name="T6" fmla="*/ 19 w 51"/>
                <a:gd name="T7" fmla="*/ 73 h 94"/>
                <a:gd name="T8" fmla="*/ 21 w 51"/>
                <a:gd name="T9" fmla="*/ 67 h 94"/>
                <a:gd name="T10" fmla="*/ 0 w 51"/>
                <a:gd name="T11" fmla="*/ 4 h 94"/>
                <a:gd name="T12" fmla="*/ 3 w 51"/>
                <a:gd name="T13" fmla="*/ 0 h 94"/>
                <a:gd name="T14" fmla="*/ 6 w 51"/>
                <a:gd name="T15" fmla="*/ 0 h 94"/>
                <a:gd name="T16" fmla="*/ 10 w 51"/>
                <a:gd name="T17" fmla="*/ 3 h 94"/>
                <a:gd name="T18" fmla="*/ 25 w 51"/>
                <a:gd name="T19" fmla="*/ 53 h 94"/>
                <a:gd name="T20" fmla="*/ 42 w 51"/>
                <a:gd name="T21" fmla="*/ 3 h 94"/>
                <a:gd name="T22" fmla="*/ 45 w 51"/>
                <a:gd name="T23" fmla="*/ 0 h 94"/>
                <a:gd name="T24" fmla="*/ 48 w 51"/>
                <a:gd name="T25" fmla="*/ 0 h 94"/>
                <a:gd name="T26" fmla="*/ 51 w 51"/>
                <a:gd name="T27" fmla="*/ 4 h 94"/>
                <a:gd name="T28" fmla="*/ 27 w 51"/>
                <a:gd name="T29" fmla="*/ 74 h 94"/>
                <a:gd name="T30" fmla="*/ 8 w 51"/>
                <a:gd name="T31" fmla="*/ 94 h 94"/>
                <a:gd name="T32" fmla="*/ 5 w 51"/>
                <a:gd name="T33"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24">
              <a:extLst>
                <a:ext uri="{FF2B5EF4-FFF2-40B4-BE49-F238E27FC236}">
                  <a16:creationId xmlns:a16="http://schemas.microsoft.com/office/drawing/2014/main" id="{2C7AD2D8-1FD2-47F5-BD26-0EFFA9846471}"/>
                </a:ext>
              </a:extLst>
            </p:cNvPr>
            <p:cNvSpPr>
              <a:spLocks/>
            </p:cNvSpPr>
            <p:nvPr/>
          </p:nvSpPr>
          <p:spPr bwMode="auto">
            <a:xfrm>
              <a:off x="3788"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5">
              <a:extLst>
                <a:ext uri="{FF2B5EF4-FFF2-40B4-BE49-F238E27FC236}">
                  <a16:creationId xmlns:a16="http://schemas.microsoft.com/office/drawing/2014/main" id="{7649B322-759B-4320-8D43-E5ECB91CCA94}"/>
                </a:ext>
              </a:extLst>
            </p:cNvPr>
            <p:cNvSpPr>
              <a:spLocks noEditPoints="1"/>
            </p:cNvSpPr>
            <p:nvPr/>
          </p:nvSpPr>
          <p:spPr bwMode="auto">
            <a:xfrm>
              <a:off x="4068" y="3124"/>
              <a:ext cx="333" cy="458"/>
            </a:xfrm>
            <a:custGeom>
              <a:avLst/>
              <a:gdLst>
                <a:gd name="T0" fmla="*/ 51 w 51"/>
                <a:gd name="T1" fmla="*/ 24 h 70"/>
                <a:gd name="T2" fmla="*/ 51 w 51"/>
                <a:gd name="T3" fmla="*/ 47 h 70"/>
                <a:gd name="T4" fmla="*/ 25 w 51"/>
                <a:gd name="T5" fmla="*/ 70 h 70"/>
                <a:gd name="T6" fmla="*/ 0 w 51"/>
                <a:gd name="T7" fmla="*/ 47 h 70"/>
                <a:gd name="T8" fmla="*/ 0 w 51"/>
                <a:gd name="T9" fmla="*/ 24 h 70"/>
                <a:gd name="T10" fmla="*/ 25 w 51"/>
                <a:gd name="T11" fmla="*/ 0 h 70"/>
                <a:gd name="T12" fmla="*/ 51 w 51"/>
                <a:gd name="T13" fmla="*/ 24 h 70"/>
                <a:gd name="T14" fmla="*/ 9 w 51"/>
                <a:gd name="T15" fmla="*/ 25 h 70"/>
                <a:gd name="T16" fmla="*/ 9 w 51"/>
                <a:gd name="T17" fmla="*/ 46 h 70"/>
                <a:gd name="T18" fmla="*/ 25 w 51"/>
                <a:gd name="T19" fmla="*/ 62 h 70"/>
                <a:gd name="T20" fmla="*/ 42 w 51"/>
                <a:gd name="T21" fmla="*/ 46 h 70"/>
                <a:gd name="T22" fmla="*/ 42 w 51"/>
                <a:gd name="T23" fmla="*/ 25 h 70"/>
                <a:gd name="T24" fmla="*/ 25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6">
              <a:extLst>
                <a:ext uri="{FF2B5EF4-FFF2-40B4-BE49-F238E27FC236}">
                  <a16:creationId xmlns:a16="http://schemas.microsoft.com/office/drawing/2014/main" id="{D560A4F3-C38B-4CF2-9C41-5313F17F08E9}"/>
                </a:ext>
              </a:extLst>
            </p:cNvPr>
            <p:cNvSpPr>
              <a:spLocks noEditPoints="1"/>
            </p:cNvSpPr>
            <p:nvPr/>
          </p:nvSpPr>
          <p:spPr bwMode="auto">
            <a:xfrm>
              <a:off x="4492" y="3124"/>
              <a:ext cx="326" cy="628"/>
            </a:xfrm>
            <a:custGeom>
              <a:avLst/>
              <a:gdLst>
                <a:gd name="T0" fmla="*/ 50 w 50"/>
                <a:gd name="T1" fmla="*/ 5 h 96"/>
                <a:gd name="T2" fmla="*/ 50 w 50"/>
                <a:gd name="T3" fmla="*/ 73 h 96"/>
                <a:gd name="T4" fmla="*/ 25 w 50"/>
                <a:gd name="T5" fmla="*/ 96 h 96"/>
                <a:gd name="T6" fmla="*/ 1 w 50"/>
                <a:gd name="T7" fmla="*/ 76 h 96"/>
                <a:gd name="T8" fmla="*/ 4 w 50"/>
                <a:gd name="T9" fmla="*/ 73 h 96"/>
                <a:gd name="T10" fmla="*/ 7 w 50"/>
                <a:gd name="T11" fmla="*/ 73 h 96"/>
                <a:gd name="T12" fmla="*/ 10 w 50"/>
                <a:gd name="T13" fmla="*/ 76 h 96"/>
                <a:gd name="T14" fmla="*/ 25 w 50"/>
                <a:gd name="T15" fmla="*/ 88 h 96"/>
                <a:gd name="T16" fmla="*/ 41 w 50"/>
                <a:gd name="T17" fmla="*/ 72 h 96"/>
                <a:gd name="T18" fmla="*/ 41 w 50"/>
                <a:gd name="T19" fmla="*/ 60 h 96"/>
                <a:gd name="T20" fmla="*/ 25 w 50"/>
                <a:gd name="T21" fmla="*/ 68 h 96"/>
                <a:gd name="T22" fmla="*/ 1 w 50"/>
                <a:gd name="T23" fmla="*/ 44 h 96"/>
                <a:gd name="T24" fmla="*/ 1 w 50"/>
                <a:gd name="T25" fmla="*/ 24 h 96"/>
                <a:gd name="T26" fmla="*/ 25 w 50"/>
                <a:gd name="T27" fmla="*/ 0 h 96"/>
                <a:gd name="T28" fmla="*/ 42 w 50"/>
                <a:gd name="T29" fmla="*/ 8 h 96"/>
                <a:gd name="T30" fmla="*/ 42 w 50"/>
                <a:gd name="T31" fmla="*/ 5 h 96"/>
                <a:gd name="T32" fmla="*/ 45 w 50"/>
                <a:gd name="T33" fmla="*/ 2 h 96"/>
                <a:gd name="T34" fmla="*/ 47 w 50"/>
                <a:gd name="T35" fmla="*/ 2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27">
              <a:extLst>
                <a:ext uri="{FF2B5EF4-FFF2-40B4-BE49-F238E27FC236}">
                  <a16:creationId xmlns:a16="http://schemas.microsoft.com/office/drawing/2014/main" id="{A2331217-7885-4A8E-BC94-D50EF29A32EA}"/>
                </a:ext>
              </a:extLst>
            </p:cNvPr>
            <p:cNvSpPr>
              <a:spLocks noEditPoints="1"/>
            </p:cNvSpPr>
            <p:nvPr/>
          </p:nvSpPr>
          <p:spPr bwMode="auto">
            <a:xfrm>
              <a:off x="4928" y="3124"/>
              <a:ext cx="326" cy="458"/>
            </a:xfrm>
            <a:custGeom>
              <a:avLst/>
              <a:gdLst>
                <a:gd name="T0" fmla="*/ 9 w 50"/>
                <a:gd name="T1" fmla="*/ 36 h 70"/>
                <a:gd name="T2" fmla="*/ 9 w 50"/>
                <a:gd name="T3" fmla="*/ 46 h 70"/>
                <a:gd name="T4" fmla="*/ 25 w 50"/>
                <a:gd name="T5" fmla="*/ 62 h 70"/>
                <a:gd name="T6" fmla="*/ 40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9 w 50"/>
                <a:gd name="T29" fmla="*/ 36 h 70"/>
                <a:gd name="T30" fmla="*/ 9 w 50"/>
                <a:gd name="T31" fmla="*/ 25 h 70"/>
                <a:gd name="T32" fmla="*/ 9 w 50"/>
                <a:gd name="T33" fmla="*/ 28 h 70"/>
                <a:gd name="T34" fmla="*/ 41 w 50"/>
                <a:gd name="T35" fmla="*/ 28 h 70"/>
                <a:gd name="T36" fmla="*/ 41 w 50"/>
                <a:gd name="T37" fmla="*/ 25 h 70"/>
                <a:gd name="T38" fmla="*/ 25 w 50"/>
                <a:gd name="T39" fmla="*/ 9 h 70"/>
                <a:gd name="T40" fmla="*/ 9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8">
              <a:extLst>
                <a:ext uri="{FF2B5EF4-FFF2-40B4-BE49-F238E27FC236}">
                  <a16:creationId xmlns:a16="http://schemas.microsoft.com/office/drawing/2014/main" id="{549DCDA6-0723-4465-A9DF-D62788D5049C}"/>
                </a:ext>
              </a:extLst>
            </p:cNvPr>
            <p:cNvSpPr>
              <a:spLocks/>
            </p:cNvSpPr>
            <p:nvPr/>
          </p:nvSpPr>
          <p:spPr bwMode="auto">
            <a:xfrm>
              <a:off x="5313"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29">
              <a:extLst>
                <a:ext uri="{FF2B5EF4-FFF2-40B4-BE49-F238E27FC236}">
                  <a16:creationId xmlns:a16="http://schemas.microsoft.com/office/drawing/2014/main" id="{440C2142-F6F4-4205-A3B8-ECBC3797D3C8}"/>
                </a:ext>
              </a:extLst>
            </p:cNvPr>
            <p:cNvSpPr>
              <a:spLocks/>
            </p:cNvSpPr>
            <p:nvPr/>
          </p:nvSpPr>
          <p:spPr bwMode="auto">
            <a:xfrm>
              <a:off x="5626" y="2960"/>
              <a:ext cx="326" cy="615"/>
            </a:xfrm>
            <a:custGeom>
              <a:avLst/>
              <a:gdLst>
                <a:gd name="T0" fmla="*/ 50 w 50"/>
                <a:gd name="T1" fmla="*/ 49 h 94"/>
                <a:gd name="T2" fmla="*/ 50 w 50"/>
                <a:gd name="T3" fmla="*/ 91 h 94"/>
                <a:gd name="T4" fmla="*/ 46 w 50"/>
                <a:gd name="T5" fmla="*/ 94 h 94"/>
                <a:gd name="T6" fmla="*/ 44 w 50"/>
                <a:gd name="T7" fmla="*/ 94 h 94"/>
                <a:gd name="T8" fmla="*/ 40 w 50"/>
                <a:gd name="T9" fmla="*/ 91 h 94"/>
                <a:gd name="T10" fmla="*/ 40 w 50"/>
                <a:gd name="T11" fmla="*/ 50 h 94"/>
                <a:gd name="T12" fmla="*/ 25 w 50"/>
                <a:gd name="T13" fmla="*/ 34 h 94"/>
                <a:gd name="T14" fmla="*/ 9 w 50"/>
                <a:gd name="T15" fmla="*/ 50 h 94"/>
                <a:gd name="T16" fmla="*/ 9 w 50"/>
                <a:gd name="T17" fmla="*/ 91 h 94"/>
                <a:gd name="T18" fmla="*/ 6 w 50"/>
                <a:gd name="T19" fmla="*/ 94 h 94"/>
                <a:gd name="T20" fmla="*/ 3 w 50"/>
                <a:gd name="T21" fmla="*/ 94 h 94"/>
                <a:gd name="T22" fmla="*/ 0 w 50"/>
                <a:gd name="T23" fmla="*/ 91 h 94"/>
                <a:gd name="T24" fmla="*/ 0 w 50"/>
                <a:gd name="T25" fmla="*/ 3 h 94"/>
                <a:gd name="T26" fmla="*/ 3 w 50"/>
                <a:gd name="T27" fmla="*/ 0 h 94"/>
                <a:gd name="T28" fmla="*/ 6 w 50"/>
                <a:gd name="T29" fmla="*/ 0 h 94"/>
                <a:gd name="T30" fmla="*/ 9 w 50"/>
                <a:gd name="T31" fmla="*/ 3 h 94"/>
                <a:gd name="T32" fmla="*/ 9 w 50"/>
                <a:gd name="T33" fmla="*/ 33 h 94"/>
                <a:gd name="T34" fmla="*/ 26 w 50"/>
                <a:gd name="T35" fmla="*/ 25 h 94"/>
                <a:gd name="T36" fmla="*/ 50 w 50"/>
                <a:gd name="T37" fmla="*/ 4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30">
              <a:extLst>
                <a:ext uri="{FF2B5EF4-FFF2-40B4-BE49-F238E27FC236}">
                  <a16:creationId xmlns:a16="http://schemas.microsoft.com/office/drawing/2014/main" id="{43CE6894-E13A-40A4-B1C2-D8671035427A}"/>
                </a:ext>
              </a:extLst>
            </p:cNvPr>
            <p:cNvSpPr>
              <a:spLocks noEditPoints="1"/>
            </p:cNvSpPr>
            <p:nvPr/>
          </p:nvSpPr>
          <p:spPr bwMode="auto">
            <a:xfrm>
              <a:off x="6056" y="3124"/>
              <a:ext cx="326" cy="458"/>
            </a:xfrm>
            <a:custGeom>
              <a:avLst/>
              <a:gdLst>
                <a:gd name="T0" fmla="*/ 10 w 50"/>
                <a:gd name="T1" fmla="*/ 36 h 70"/>
                <a:gd name="T2" fmla="*/ 10 w 50"/>
                <a:gd name="T3" fmla="*/ 46 h 70"/>
                <a:gd name="T4" fmla="*/ 25 w 50"/>
                <a:gd name="T5" fmla="*/ 62 h 70"/>
                <a:gd name="T6" fmla="*/ 41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10 w 50"/>
                <a:gd name="T29" fmla="*/ 36 h 70"/>
                <a:gd name="T30" fmla="*/ 10 w 50"/>
                <a:gd name="T31" fmla="*/ 25 h 70"/>
                <a:gd name="T32" fmla="*/ 10 w 50"/>
                <a:gd name="T33" fmla="*/ 28 h 70"/>
                <a:gd name="T34" fmla="*/ 41 w 50"/>
                <a:gd name="T35" fmla="*/ 28 h 70"/>
                <a:gd name="T36" fmla="*/ 41 w 50"/>
                <a:gd name="T37" fmla="*/ 25 h 70"/>
                <a:gd name="T38" fmla="*/ 25 w 50"/>
                <a:gd name="T39" fmla="*/ 9 h 70"/>
                <a:gd name="T40" fmla="*/ 10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31">
              <a:extLst>
                <a:ext uri="{FF2B5EF4-FFF2-40B4-BE49-F238E27FC236}">
                  <a16:creationId xmlns:a16="http://schemas.microsoft.com/office/drawing/2014/main" id="{818920E8-0FDF-4489-BE6A-FC09B2006D0C}"/>
                </a:ext>
              </a:extLst>
            </p:cNvPr>
            <p:cNvSpPr>
              <a:spLocks/>
            </p:cNvSpPr>
            <p:nvPr/>
          </p:nvSpPr>
          <p:spPr bwMode="auto">
            <a:xfrm>
              <a:off x="6493" y="3131"/>
              <a:ext cx="189" cy="444"/>
            </a:xfrm>
            <a:custGeom>
              <a:avLst/>
              <a:gdLst>
                <a:gd name="T0" fmla="*/ 29 w 29"/>
                <a:gd name="T1" fmla="*/ 3 h 68"/>
                <a:gd name="T2" fmla="*/ 29 w 29"/>
                <a:gd name="T3" fmla="*/ 7 h 68"/>
                <a:gd name="T4" fmla="*/ 26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1 h 68"/>
                <a:gd name="T20" fmla="*/ 6 w 29"/>
                <a:gd name="T21" fmla="*/ 1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9"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58A62313-F682-47BE-8B35-5A6440620279}"/>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346402869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08988" y="2489304"/>
            <a:ext cx="2700000"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weco Sans" charset="0"/>
              </a:defRPr>
            </a:lvl1pPr>
            <a:lvl2pPr marL="742950" indent="-285750" eaLnBrk="0" hangingPunct="0">
              <a:defRPr>
                <a:solidFill>
                  <a:schemeClr val="tx1"/>
                </a:solidFill>
                <a:latin typeface="Sweco Sans" charset="0"/>
              </a:defRPr>
            </a:lvl2pPr>
            <a:lvl3pPr marL="1143000" indent="-228600" eaLnBrk="0" hangingPunct="0">
              <a:defRPr>
                <a:solidFill>
                  <a:schemeClr val="tx1"/>
                </a:solidFill>
                <a:latin typeface="Sweco Sans" charset="0"/>
              </a:defRPr>
            </a:lvl3pPr>
            <a:lvl4pPr marL="1600200" indent="-228600" eaLnBrk="0" hangingPunct="0">
              <a:defRPr>
                <a:solidFill>
                  <a:schemeClr val="tx1"/>
                </a:solidFill>
                <a:latin typeface="Sweco Sans" charset="0"/>
              </a:defRPr>
            </a:lvl4pPr>
            <a:lvl5pPr marL="2057400" indent="-228600" eaLnBrk="0" hangingPunct="0">
              <a:defRPr>
                <a:solidFill>
                  <a:schemeClr val="tx1"/>
                </a:solidFill>
                <a:latin typeface="Sweco Sans" charset="0"/>
              </a:defRPr>
            </a:lvl5pPr>
            <a:lvl6pPr marL="2514600" indent="-228600" eaLnBrk="0" fontAlgn="base" hangingPunct="0">
              <a:spcBef>
                <a:spcPct val="0"/>
              </a:spcBef>
              <a:spcAft>
                <a:spcPct val="0"/>
              </a:spcAft>
              <a:defRPr>
                <a:solidFill>
                  <a:schemeClr val="tx1"/>
                </a:solidFill>
                <a:latin typeface="Sweco Sans" charset="0"/>
              </a:defRPr>
            </a:lvl6pPr>
            <a:lvl7pPr marL="2971800" indent="-228600" eaLnBrk="0" fontAlgn="base" hangingPunct="0">
              <a:spcBef>
                <a:spcPct val="0"/>
              </a:spcBef>
              <a:spcAft>
                <a:spcPct val="0"/>
              </a:spcAft>
              <a:defRPr>
                <a:solidFill>
                  <a:schemeClr val="tx1"/>
                </a:solidFill>
                <a:latin typeface="Sweco Sans" charset="0"/>
              </a:defRPr>
            </a:lvl7pPr>
            <a:lvl8pPr marL="3429000" indent="-228600" eaLnBrk="0" fontAlgn="base" hangingPunct="0">
              <a:spcBef>
                <a:spcPct val="0"/>
              </a:spcBef>
              <a:spcAft>
                <a:spcPct val="0"/>
              </a:spcAft>
              <a:defRPr>
                <a:solidFill>
                  <a:schemeClr val="tx1"/>
                </a:solidFill>
                <a:latin typeface="Sweco Sans" charset="0"/>
              </a:defRPr>
            </a:lvl8pPr>
            <a:lvl9pPr marL="3886200" indent="-228600" eaLnBrk="0" fontAlgn="base" hangingPunct="0">
              <a:spcBef>
                <a:spcPct val="0"/>
              </a:spcBef>
              <a:spcAft>
                <a:spcPct val="0"/>
              </a:spcAft>
              <a:defRPr>
                <a:solidFill>
                  <a:schemeClr val="tx1"/>
                </a:solidFill>
                <a:latin typeface="Sweco Sans"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Sweco Sans" panose="00000500000000000000" pitchFamily="2" charset="0"/>
              </a:rPr>
              <a:t>PICTURES</a:t>
            </a:r>
            <a:br>
              <a:rPr lang="en-GB" sz="900" dirty="0">
                <a:latin typeface="+mn-lt"/>
                <a:cs typeface="Sweco Sans" panose="00000500000000000000" pitchFamily="2" charset="0"/>
              </a:rPr>
            </a:br>
            <a:r>
              <a:rPr lang="en-GB" sz="900" b="1" noProof="1">
                <a:solidFill>
                  <a:schemeClr val="tx1"/>
                </a:solidFill>
                <a:latin typeface="+mn-lt"/>
                <a:cs typeface="Sweco Sans" panose="00000500000000000000" pitchFamily="2" charset="0"/>
              </a:rPr>
              <a:t>Insert corporate picture from Templafy</a:t>
            </a:r>
            <a:endParaRPr lang="en-GB" altLang="da-DK" sz="900" b="0" noProof="1">
              <a:solidFill>
                <a:schemeClr val="tx1"/>
              </a:solidFill>
              <a:latin typeface="+mn-lt"/>
              <a:cs typeface="Sweco Sans" panose="000005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Sweco Sans" panose="00000500000000000000" pitchFamily="2" charset="0"/>
              </a:rPr>
              <a:t>1.</a:t>
            </a:r>
            <a:r>
              <a:rPr lang="en-GB" altLang="da-DK" sz="900" b="0" noProof="1">
                <a:solidFill>
                  <a:schemeClr val="tx1"/>
                </a:solidFill>
                <a:latin typeface="+mn-lt"/>
                <a:cs typeface="Sweco Sans" panose="00000500000000000000" pitchFamily="2" charset="0"/>
              </a:rPr>
              <a:t> Click the blue </a:t>
            </a:r>
            <a:r>
              <a:rPr lang="en-GB" altLang="da-DK" sz="900" b="1" baseline="0" noProof="1">
                <a:solidFill>
                  <a:schemeClr val="tx1"/>
                </a:solidFill>
                <a:latin typeface="+mn-lt"/>
                <a:cs typeface="Sweco Sans" panose="00000500000000000000" pitchFamily="2" charset="0"/>
              </a:rPr>
              <a:t>Templafy </a:t>
            </a:r>
            <a:r>
              <a:rPr lang="en-GB" altLang="da-DK" sz="900" b="0" baseline="0" noProof="1">
                <a:solidFill>
                  <a:schemeClr val="tx1"/>
                </a:solidFill>
                <a:latin typeface="+mn-lt"/>
                <a:cs typeface="Sweco Sans" panose="00000500000000000000" pitchFamily="2"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Sweco Sans" panose="00000500000000000000" pitchFamily="2" charset="0"/>
              </a:rPr>
              <a:t>2. </a:t>
            </a:r>
            <a:r>
              <a:rPr lang="en-GB" altLang="da-DK" sz="900" b="0" baseline="0" noProof="1">
                <a:solidFill>
                  <a:schemeClr val="tx1"/>
                </a:solidFill>
                <a:latin typeface="+mn-lt"/>
                <a:cs typeface="Sweco Sans" panose="00000500000000000000" pitchFamily="2" charset="0"/>
              </a:rPr>
              <a:t>Click the </a:t>
            </a:r>
            <a:r>
              <a:rPr lang="en-GB" altLang="da-DK" sz="900" b="1" baseline="0" noProof="1">
                <a:solidFill>
                  <a:schemeClr val="tx1"/>
                </a:solidFill>
                <a:latin typeface="+mn-lt"/>
                <a:cs typeface="Sweco Sans" panose="00000500000000000000" pitchFamily="2" charset="0"/>
              </a:rPr>
              <a:t>Sweco PickIt </a:t>
            </a:r>
            <a:r>
              <a:rPr lang="en-GB" altLang="da-DK" sz="900" b="0" i="0" baseline="0" noProof="1">
                <a:solidFill>
                  <a:schemeClr val="tx1"/>
                </a:solidFill>
                <a:latin typeface="+mn-lt"/>
                <a:cs typeface="Sweco Sans" panose="00000500000000000000" pitchFamily="2" charset="0"/>
              </a:rPr>
              <a:t>button</a:t>
            </a:r>
            <a:r>
              <a:rPr lang="en-GB" altLang="da-DK" sz="900" b="0" baseline="0" noProof="1">
                <a:solidFill>
                  <a:schemeClr val="tx1"/>
                </a:solidFill>
                <a:latin typeface="+mn-lt"/>
                <a:cs typeface="Sweco Sans" panose="00000500000000000000" pitchFamily="2" charset="0"/>
              </a:rPr>
              <a:t> in the </a:t>
            </a:r>
            <a:br>
              <a:rPr lang="en-GB" altLang="da-DK" sz="900" b="0" baseline="0" noProof="1">
                <a:solidFill>
                  <a:schemeClr val="tx1"/>
                </a:solidFill>
                <a:latin typeface="+mn-lt"/>
                <a:cs typeface="Sweco Sans" panose="00000500000000000000" pitchFamily="2" charset="0"/>
              </a:rPr>
            </a:br>
            <a:r>
              <a:rPr lang="en-GB" altLang="da-DK" sz="900" b="0" baseline="0" noProof="1">
                <a:solidFill>
                  <a:schemeClr val="tx1"/>
                </a:solidFill>
                <a:latin typeface="+mn-lt"/>
                <a:cs typeface="Sweco Sans" panose="00000500000000000000" pitchFamily="2" charset="0"/>
              </a:rPr>
              <a:t>Templafy pane on the right side of the screen</a:t>
            </a:r>
            <a:endParaRPr lang="en-GB" altLang="da-DK" sz="900" noProof="1">
              <a:solidFill>
                <a:schemeClr val="tx1"/>
              </a:solidFill>
              <a:latin typeface="+mn-lt"/>
              <a:cs typeface="Sweco Sa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da-DK" sz="900" b="0" baseline="0" noProof="1">
              <a:solidFill>
                <a:schemeClr val="tx1"/>
              </a:solidFill>
              <a:latin typeface="+mn-lt"/>
              <a:cs typeface="Sweco Sans" panose="000005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Sweco Sans" panose="00000500000000000000" pitchFamily="2" charset="0"/>
              </a:rPr>
              <a:t>Insert picture</a:t>
            </a:r>
          </a:p>
          <a:p>
            <a:pPr eaLnBrk="1" hangingPunct="1">
              <a:spcAft>
                <a:spcPts val="600"/>
              </a:spcAft>
              <a:defRPr/>
            </a:pPr>
            <a:r>
              <a:rPr lang="en-GB" altLang="da-DK" sz="900" b="0" noProof="1">
                <a:solidFill>
                  <a:schemeClr val="tx1"/>
                </a:solidFill>
                <a:latin typeface="+mn-lt"/>
                <a:cs typeface="Sweco Sans" panose="00000500000000000000" pitchFamily="2" charset="0"/>
              </a:rPr>
              <a:t>On slides with pictureplaceholder, click on the icon and choose </a:t>
            </a:r>
            <a:r>
              <a:rPr lang="en-GB" altLang="da-DK" sz="900" b="1" noProof="1">
                <a:solidFill>
                  <a:schemeClr val="tx1"/>
                </a:solidFill>
                <a:latin typeface="+mn-lt"/>
                <a:cs typeface="Sweco Sans" panose="00000500000000000000" pitchFamily="2" charset="0"/>
              </a:rPr>
              <a:t>Insert </a:t>
            </a:r>
            <a:r>
              <a:rPr lang="en-GB" altLang="da-DK" sz="900" b="0" noProof="1">
                <a:solidFill>
                  <a:schemeClr val="tx1"/>
                </a:solidFill>
                <a:latin typeface="+mn-lt"/>
                <a:cs typeface="Sweco Sans" panose="00000500000000000000" pitchFamily="2" charset="0"/>
              </a:rPr>
              <a:t>to browse for a picture or </a:t>
            </a:r>
            <a:r>
              <a:rPr lang="en-GB" altLang="da-DK" sz="900" b="1" noProof="1">
                <a:solidFill>
                  <a:schemeClr val="tx1"/>
                </a:solidFill>
                <a:latin typeface="+mn-lt"/>
                <a:cs typeface="Sweco Sans" panose="00000500000000000000" pitchFamily="2" charset="0"/>
              </a:rPr>
              <a:t>click on the frame</a:t>
            </a:r>
            <a:r>
              <a:rPr lang="en-GB" altLang="da-DK" sz="900" b="0" noProof="1">
                <a:solidFill>
                  <a:schemeClr val="tx1"/>
                </a:solidFill>
                <a:latin typeface="+mn-lt"/>
                <a:cs typeface="Sweco Sans" panose="00000500000000000000" pitchFamily="2" charset="0"/>
              </a:rPr>
              <a:t> and insert from </a:t>
            </a:r>
            <a:r>
              <a:rPr lang="en-GB" altLang="da-DK" sz="900" b="1" noProof="1">
                <a:solidFill>
                  <a:schemeClr val="tx1"/>
                </a:solidFill>
                <a:latin typeface="+mn-lt"/>
                <a:cs typeface="Sweco Sans" panose="00000500000000000000" pitchFamily="2" charset="0"/>
              </a:rPr>
              <a:t>Sweco PickIt</a:t>
            </a:r>
          </a:p>
          <a:p>
            <a:pPr eaLnBrk="1" hangingPunct="1">
              <a:spcBef>
                <a:spcPts val="1200"/>
              </a:spcBef>
              <a:spcAft>
                <a:spcPts val="600"/>
              </a:spcAft>
              <a:defRPr/>
            </a:pPr>
            <a:r>
              <a:rPr lang="en-GB" sz="900" b="1" noProof="1">
                <a:solidFill>
                  <a:schemeClr val="tx1"/>
                </a:solidFill>
                <a:latin typeface="+mn-lt"/>
                <a:cs typeface="Sweco Sans" panose="00000500000000000000" pitchFamily="2" charset="0"/>
              </a:rPr>
              <a:t>Crop picture</a:t>
            </a:r>
          </a:p>
          <a:p>
            <a:pPr eaLnBrk="1" hangingPunct="1">
              <a:spcAft>
                <a:spcPts val="600"/>
              </a:spcAft>
              <a:defRPr/>
            </a:pPr>
            <a:r>
              <a:rPr lang="en-GB" altLang="da-DK" sz="900" b="1" noProof="1">
                <a:solidFill>
                  <a:schemeClr val="tx1"/>
                </a:solidFill>
                <a:latin typeface="+mn-lt"/>
                <a:cs typeface="Sweco Sans" panose="00000500000000000000" pitchFamily="2" charset="0"/>
              </a:rPr>
              <a:t>1. </a:t>
            </a:r>
            <a:r>
              <a:rPr lang="en-GB" altLang="da-DK" sz="900" b="0" noProof="1">
                <a:solidFill>
                  <a:schemeClr val="tx1"/>
                </a:solidFill>
                <a:latin typeface="+mn-lt"/>
                <a:cs typeface="Sweco Sans" panose="00000500000000000000" pitchFamily="2" charset="0"/>
              </a:rPr>
              <a:t>Click </a:t>
            </a:r>
            <a:r>
              <a:rPr lang="en-GB" altLang="da-DK" sz="900" b="1" noProof="1">
                <a:solidFill>
                  <a:schemeClr val="tx1"/>
                </a:solidFill>
                <a:latin typeface="+mn-lt"/>
                <a:cs typeface="Sweco Sans" panose="00000500000000000000" pitchFamily="2" charset="0"/>
              </a:rPr>
              <a:t>Crop</a:t>
            </a:r>
            <a:r>
              <a:rPr lang="en-GB" altLang="da-DK" sz="900" b="0" noProof="1">
                <a:solidFill>
                  <a:schemeClr val="tx1"/>
                </a:solidFill>
                <a:latin typeface="+mn-lt"/>
                <a:cs typeface="Sweco Sans" panose="00000500000000000000" pitchFamily="2" charset="0"/>
              </a:rPr>
              <a:t> to change size or focus of the picture</a:t>
            </a:r>
          </a:p>
          <a:p>
            <a:pPr eaLnBrk="1" hangingPunct="1">
              <a:spcAft>
                <a:spcPts val="0"/>
              </a:spcAft>
              <a:defRPr/>
            </a:pPr>
            <a:r>
              <a:rPr lang="en-GB" altLang="da-DK" sz="900" b="1" noProof="1">
                <a:solidFill>
                  <a:schemeClr val="tx1"/>
                </a:solidFill>
                <a:latin typeface="+mn-lt"/>
                <a:cs typeface="Sweco Sans" panose="00000500000000000000" pitchFamily="2" charset="0"/>
              </a:rPr>
              <a:t>2. </a:t>
            </a:r>
            <a:r>
              <a:rPr lang="en-GB" altLang="da-DK" sz="900" b="0" noProof="1">
                <a:solidFill>
                  <a:schemeClr val="tx1"/>
                </a:solidFill>
                <a:latin typeface="+mn-lt"/>
                <a:cs typeface="Sweco Sans" panose="00000500000000000000" pitchFamily="2" charset="0"/>
              </a:rPr>
              <a:t>If you want to scale the picture, hold </a:t>
            </a:r>
            <a:r>
              <a:rPr lang="en-GB" altLang="da-DK" sz="900" b="1" noProof="1">
                <a:solidFill>
                  <a:schemeClr val="tx1"/>
                </a:solidFill>
                <a:latin typeface="+mn-lt"/>
                <a:cs typeface="Sweco Sans" panose="00000500000000000000" pitchFamily="2" charset="0"/>
              </a:rPr>
              <a:t>SHIFT</a:t>
            </a:r>
            <a:r>
              <a:rPr lang="en-GB" altLang="da-DK" sz="900" b="0" noProof="1">
                <a:solidFill>
                  <a:schemeClr val="tx1"/>
                </a:solidFill>
                <a:latin typeface="+mn-lt"/>
                <a:cs typeface="Sweco Sans" panose="00000500000000000000" pitchFamily="2" charset="0"/>
              </a:rPr>
              <a:t>-key down while dragging the corners of the picture</a:t>
            </a:r>
            <a:br>
              <a:rPr lang="en-GB" altLang="da-DK" sz="900" b="0" noProof="1">
                <a:solidFill>
                  <a:schemeClr val="tx1"/>
                </a:solidFill>
                <a:latin typeface="+mn-lt"/>
                <a:cs typeface="Sweco Sans" panose="00000500000000000000" pitchFamily="2" charset="0"/>
              </a:rPr>
            </a:br>
            <a:endParaRPr lang="en-GB" altLang="da-DK" sz="900" b="0" noProof="1">
              <a:solidFill>
                <a:schemeClr val="tx1"/>
              </a:solidFill>
              <a:latin typeface="+mn-lt"/>
              <a:cs typeface="Sweco Sans" panose="00000500000000000000" pitchFamily="2" charset="0"/>
            </a:endParaRPr>
          </a:p>
          <a:p>
            <a:pPr eaLnBrk="1" hangingPunct="1">
              <a:spcAft>
                <a:spcPts val="600"/>
              </a:spcAft>
              <a:defRPr/>
            </a:pPr>
            <a:r>
              <a:rPr lang="en-GB" altLang="da-DK" sz="900" b="1" noProof="1">
                <a:solidFill>
                  <a:schemeClr val="tx1"/>
                </a:solidFill>
                <a:latin typeface="+mn-lt"/>
                <a:cs typeface="Sweco Sans" panose="00000500000000000000" pitchFamily="2" charset="0"/>
              </a:rPr>
              <a:t>HINT: </a:t>
            </a:r>
            <a:r>
              <a:rPr lang="en-GB" altLang="da-DK" sz="900" b="0" noProof="1">
                <a:solidFill>
                  <a:schemeClr val="tx1"/>
                </a:solidFill>
                <a:latin typeface="+mn-lt"/>
                <a:cs typeface="Sweco Sans" panose="00000500000000000000" pitchFamily="2" charset="0"/>
              </a:rPr>
              <a:t>If you delete the picture and insert a new one, the picture may lie in front of the text or graphic. If this happens, select the picture, right-click and choose </a:t>
            </a:r>
            <a:r>
              <a:rPr lang="en-GB" altLang="da-DK" sz="900" b="1" noProof="1">
                <a:solidFill>
                  <a:schemeClr val="tx1"/>
                </a:solidFill>
                <a:latin typeface="+mn-lt"/>
                <a:cs typeface="Sweco Sans" panose="00000500000000000000" pitchFamily="2" charset="0"/>
              </a:rPr>
              <a:t>Send to Back</a:t>
            </a:r>
          </a:p>
        </p:txBody>
      </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2"/>
          <a:stretch>
            <a:fillRect/>
          </a:stretch>
        </p:blipFill>
        <p:spPr>
          <a:xfrm>
            <a:off x="7073779" y="4709997"/>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090645"/>
            <a:ext cx="2700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weco Sans" charset="0"/>
              </a:defRPr>
            </a:lvl1pPr>
            <a:lvl2pPr marL="742950" indent="-285750" eaLnBrk="0" hangingPunct="0">
              <a:defRPr>
                <a:solidFill>
                  <a:schemeClr val="tx1"/>
                </a:solidFill>
                <a:latin typeface="Sweco Sans" charset="0"/>
              </a:defRPr>
            </a:lvl2pPr>
            <a:lvl3pPr marL="1143000" indent="-228600" eaLnBrk="0" hangingPunct="0">
              <a:defRPr>
                <a:solidFill>
                  <a:schemeClr val="tx1"/>
                </a:solidFill>
                <a:latin typeface="Sweco Sans" charset="0"/>
              </a:defRPr>
            </a:lvl3pPr>
            <a:lvl4pPr marL="1600200" indent="-228600" eaLnBrk="0" hangingPunct="0">
              <a:defRPr>
                <a:solidFill>
                  <a:schemeClr val="tx1"/>
                </a:solidFill>
                <a:latin typeface="Sweco Sans" charset="0"/>
              </a:defRPr>
            </a:lvl4pPr>
            <a:lvl5pPr marL="2057400" indent="-228600" eaLnBrk="0" hangingPunct="0">
              <a:defRPr>
                <a:solidFill>
                  <a:schemeClr val="tx1"/>
                </a:solidFill>
                <a:latin typeface="Sweco Sans" charset="0"/>
              </a:defRPr>
            </a:lvl5pPr>
            <a:lvl6pPr marL="2514600" indent="-228600" eaLnBrk="0" fontAlgn="base" hangingPunct="0">
              <a:spcBef>
                <a:spcPct val="0"/>
              </a:spcBef>
              <a:spcAft>
                <a:spcPct val="0"/>
              </a:spcAft>
              <a:defRPr>
                <a:solidFill>
                  <a:schemeClr val="tx1"/>
                </a:solidFill>
                <a:latin typeface="Sweco Sans" charset="0"/>
              </a:defRPr>
            </a:lvl6pPr>
            <a:lvl7pPr marL="2971800" indent="-228600" eaLnBrk="0" fontAlgn="base" hangingPunct="0">
              <a:spcBef>
                <a:spcPct val="0"/>
              </a:spcBef>
              <a:spcAft>
                <a:spcPct val="0"/>
              </a:spcAft>
              <a:defRPr>
                <a:solidFill>
                  <a:schemeClr val="tx1"/>
                </a:solidFill>
                <a:latin typeface="Sweco Sans" charset="0"/>
              </a:defRPr>
            </a:lvl7pPr>
            <a:lvl8pPr marL="3429000" indent="-228600" eaLnBrk="0" fontAlgn="base" hangingPunct="0">
              <a:spcBef>
                <a:spcPct val="0"/>
              </a:spcBef>
              <a:spcAft>
                <a:spcPct val="0"/>
              </a:spcAft>
              <a:defRPr>
                <a:solidFill>
                  <a:schemeClr val="tx1"/>
                </a:solidFill>
                <a:latin typeface="Sweco Sans" charset="0"/>
              </a:defRPr>
            </a:lvl8pPr>
            <a:lvl9pPr marL="3886200" indent="-228600" eaLnBrk="0" fontAlgn="base" hangingPunct="0">
              <a:spcBef>
                <a:spcPct val="0"/>
              </a:spcBef>
              <a:spcAft>
                <a:spcPct val="0"/>
              </a:spcAft>
              <a:defRPr>
                <a:solidFill>
                  <a:schemeClr val="tx1"/>
                </a:solidFill>
                <a:latin typeface="Sweco Sans"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Sweco Sans" panose="00000500000000000000" pitchFamily="2"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Sweco Sans" panose="00000500000000000000" pitchFamily="2" charset="0"/>
              </a:rPr>
              <a:t>Insert predefined slides and elements from the Templafy button. Choose </a:t>
            </a:r>
            <a:r>
              <a:rPr lang="en-GB" altLang="da-DK" sz="900" b="1" noProof="1">
                <a:solidFill>
                  <a:schemeClr val="tx1"/>
                </a:solidFill>
                <a:latin typeface="+mn-lt"/>
                <a:cs typeface="Sweco Sans" panose="00000500000000000000" pitchFamily="2" charset="0"/>
              </a:rPr>
              <a:t>Slides</a:t>
            </a:r>
            <a:r>
              <a:rPr lang="en-GB" altLang="da-DK" sz="900" b="0" noProof="1">
                <a:solidFill>
                  <a:schemeClr val="tx1"/>
                </a:solidFill>
                <a:latin typeface="+mn-lt"/>
                <a:cs typeface="Sweco Sans" panose="00000500000000000000" pitchFamily="2" charset="0"/>
              </a:rPr>
              <a:t> and </a:t>
            </a:r>
            <a:r>
              <a:rPr lang="en-GB" altLang="da-DK" sz="900" b="1" noProof="1">
                <a:solidFill>
                  <a:schemeClr val="tx1"/>
                </a:solidFill>
                <a:latin typeface="+mn-lt"/>
                <a:cs typeface="Sweco Sans" panose="00000500000000000000" pitchFamily="2" charset="0"/>
              </a:rPr>
              <a:t>Slide elements </a:t>
            </a:r>
            <a:r>
              <a:rPr lang="en-GB" altLang="da-DK" sz="900" b="0" noProof="1">
                <a:solidFill>
                  <a:schemeClr val="tx1"/>
                </a:solidFill>
                <a:latin typeface="+mn-lt"/>
                <a:cs typeface="Sweco Sans" panose="00000500000000000000" pitchFamily="2" charset="0"/>
              </a:rPr>
              <a:t>from the dropdown menu or from the buttons in the Templafy pane on the right side of the screen</a:t>
            </a:r>
          </a:p>
          <a:p>
            <a:pPr eaLnBrk="1" hangingPunct="1">
              <a:spcBef>
                <a:spcPts val="1200"/>
              </a:spcBef>
              <a:spcAft>
                <a:spcPts val="600"/>
              </a:spcAft>
              <a:defRPr/>
            </a:pPr>
            <a:r>
              <a:rPr lang="en-GB" altLang="da-DK" sz="1600" b="0" noProof="1">
                <a:solidFill>
                  <a:schemeClr val="tx1"/>
                </a:solidFill>
                <a:latin typeface="+mn-lt"/>
                <a:cs typeface="Sweco Sans" panose="00000500000000000000" pitchFamily="2" charset="0"/>
              </a:rPr>
              <a:t>COPY/PASTE CONTENT</a:t>
            </a:r>
          </a:p>
          <a:p>
            <a:pPr eaLnBrk="1" hangingPunct="1">
              <a:spcAft>
                <a:spcPts val="600"/>
              </a:spcAft>
              <a:defRPr/>
            </a:pPr>
            <a:r>
              <a:rPr lang="en-GB" altLang="da-DK" sz="900" b="0" noProof="1">
                <a:solidFill>
                  <a:schemeClr val="tx1"/>
                </a:solidFill>
                <a:latin typeface="+mn-lt"/>
                <a:cs typeface="Sweco Sans" panose="00000500000000000000" pitchFamily="2"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Sweco Sans" panose="00000500000000000000" pitchFamily="2" charset="0"/>
              </a:rPr>
              <a:t>1. Best practice: </a:t>
            </a:r>
            <a:r>
              <a:rPr lang="en-GB" altLang="da-DK" sz="900" b="0" noProof="1">
                <a:solidFill>
                  <a:schemeClr val="tx1"/>
                </a:solidFill>
                <a:latin typeface="+mn-lt"/>
                <a:cs typeface="Sweco Sans" panose="00000500000000000000" pitchFamily="2" charset="0"/>
              </a:rPr>
              <a:t>Create a slide in your new presentation and copy </a:t>
            </a:r>
            <a:r>
              <a:rPr lang="en-GB" altLang="da-DK" sz="900" b="0" i="0" u="sng" noProof="1">
                <a:solidFill>
                  <a:schemeClr val="tx1"/>
                </a:solidFill>
                <a:latin typeface="+mn-lt"/>
                <a:cs typeface="Sweco Sans" panose="00000500000000000000" pitchFamily="2" charset="0"/>
              </a:rPr>
              <a:t>one</a:t>
            </a:r>
            <a:r>
              <a:rPr lang="en-GB" altLang="da-DK" sz="900" b="0" i="0" u="none" noProof="1">
                <a:solidFill>
                  <a:schemeClr val="tx1"/>
                </a:solidFill>
                <a:latin typeface="+mn-lt"/>
                <a:cs typeface="Sweco Sans" panose="00000500000000000000" pitchFamily="2" charset="0"/>
              </a:rPr>
              <a:t> piece of content at a time (e.g. copy all text from </a:t>
            </a:r>
            <a:r>
              <a:rPr lang="en-GB" altLang="da-DK" sz="900" b="0" i="0" u="sng" noProof="1">
                <a:solidFill>
                  <a:schemeClr val="tx1"/>
                </a:solidFill>
                <a:latin typeface="+mn-lt"/>
                <a:cs typeface="Sweco Sans" panose="00000500000000000000" pitchFamily="2" charset="0"/>
              </a:rPr>
              <a:t>one</a:t>
            </a:r>
            <a:r>
              <a:rPr lang="en-GB" altLang="da-DK" sz="900" b="0" i="0" u="none" noProof="1">
                <a:solidFill>
                  <a:schemeClr val="tx1"/>
                </a:solidFill>
                <a:latin typeface="+mn-lt"/>
                <a:cs typeface="Sweco Sans" panose="00000500000000000000" pitchFamily="2" charset="0"/>
              </a:rPr>
              <a:t> textbox)</a:t>
            </a:r>
            <a:endParaRPr lang="en-GB" altLang="da-DK" sz="900" b="1" i="0" u="sng" noProof="1">
              <a:solidFill>
                <a:schemeClr val="tx1"/>
              </a:solidFill>
              <a:latin typeface="+mn-lt"/>
              <a:cs typeface="Sweco Sans" panose="00000500000000000000" pitchFamily="2" charset="0"/>
            </a:endParaRPr>
          </a:p>
          <a:p>
            <a:pPr eaLnBrk="1" hangingPunct="1">
              <a:spcAft>
                <a:spcPts val="600"/>
              </a:spcAft>
              <a:defRPr/>
            </a:pPr>
            <a:r>
              <a:rPr lang="en-GB" altLang="da-DK" sz="900" b="1" noProof="1">
                <a:solidFill>
                  <a:schemeClr val="tx1"/>
                </a:solidFill>
                <a:latin typeface="+mn-lt"/>
                <a:cs typeface="Sweco Sans" panose="00000500000000000000" pitchFamily="2" charset="0"/>
              </a:rPr>
              <a:t>2. </a:t>
            </a:r>
            <a:r>
              <a:rPr lang="en-GB" altLang="da-DK" sz="900" b="0" noProof="1">
                <a:solidFill>
                  <a:schemeClr val="tx1"/>
                </a:solidFill>
                <a:latin typeface="+mn-lt"/>
                <a:cs typeface="Sweco Sans" panose="00000500000000000000" pitchFamily="2" charset="0"/>
              </a:rPr>
              <a:t>Or copy an entire slide into your new presentation and then choose a fitting layout. Remember to delete the old, wrong layouts (go to View &gt; Slidemaster and delete them)</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Sweco Sans" panose="00000500000000000000" pitchFamily="2" charset="0"/>
              </a:rPr>
              <a:t>GUIDES</a:t>
            </a:r>
            <a:endParaRPr lang="en-GB" sz="1600" b="1" noProof="1">
              <a:solidFill>
                <a:schemeClr val="tx1"/>
              </a:solidFill>
              <a:latin typeface="+mn-lt"/>
              <a:cs typeface="Sweco Sans" panose="00000500000000000000" pitchFamily="2" charset="0"/>
            </a:endParaRPr>
          </a:p>
          <a:p>
            <a:pPr eaLnBrk="1" hangingPunct="1">
              <a:spcAft>
                <a:spcPts val="600"/>
              </a:spcAft>
              <a:defRPr/>
            </a:pPr>
            <a:r>
              <a:rPr lang="en-GB" altLang="da-DK" sz="900" b="0" noProof="1">
                <a:solidFill>
                  <a:schemeClr val="tx1"/>
                </a:solidFill>
                <a:latin typeface="+mn-lt"/>
                <a:cs typeface="Sweco Sans" panose="00000500000000000000" pitchFamily="2" charset="0"/>
              </a:rPr>
              <a:t>Click the </a:t>
            </a:r>
            <a:r>
              <a:rPr lang="en-GB" altLang="da-DK" sz="900" b="1" noProof="1">
                <a:solidFill>
                  <a:schemeClr val="tx1"/>
                </a:solidFill>
                <a:latin typeface="+mn-lt"/>
                <a:cs typeface="Sweco Sans" panose="00000500000000000000" pitchFamily="2" charset="0"/>
              </a:rPr>
              <a:t>View</a:t>
            </a:r>
            <a:r>
              <a:rPr lang="en-GB" altLang="da-DK" sz="900" b="0" noProof="1">
                <a:solidFill>
                  <a:schemeClr val="tx1"/>
                </a:solidFill>
                <a:latin typeface="+mn-lt"/>
                <a:cs typeface="Sweco Sans" panose="00000500000000000000" pitchFamily="2" charset="0"/>
              </a:rPr>
              <a:t> tab and set tick mark next to </a:t>
            </a:r>
            <a:r>
              <a:rPr lang="en-GB" altLang="da-DK" sz="900" b="1" noProof="1">
                <a:solidFill>
                  <a:schemeClr val="tx1"/>
                </a:solidFill>
                <a:latin typeface="+mn-lt"/>
                <a:cs typeface="Sweco Sans" panose="00000500000000000000" pitchFamily="2" charset="0"/>
              </a:rPr>
              <a:t>Guides</a:t>
            </a:r>
            <a:endParaRPr lang="en-GB" altLang="da-DK" sz="900" b="0" noProof="1">
              <a:solidFill>
                <a:schemeClr val="tx1"/>
              </a:solidFill>
              <a:latin typeface="+mn-lt"/>
              <a:cs typeface="Sweco Sans" panose="00000500000000000000" pitchFamily="2" charset="0"/>
            </a:endParaRPr>
          </a:p>
          <a:p>
            <a:pPr eaLnBrk="1" hangingPunct="1">
              <a:spcAft>
                <a:spcPts val="600"/>
              </a:spcAft>
              <a:defRPr/>
            </a:pPr>
            <a:r>
              <a:rPr lang="en-GB" altLang="da-DK" sz="900" b="1" noProof="1">
                <a:solidFill>
                  <a:schemeClr val="tx1"/>
                </a:solidFill>
                <a:latin typeface="+mn-lt"/>
                <a:cs typeface="Sweco Sans" panose="00000500000000000000" pitchFamily="2" charset="0"/>
              </a:rPr>
              <a:t>HINT: Alt + F9 </a:t>
            </a:r>
            <a:r>
              <a:rPr lang="en-GB" altLang="da-DK" sz="900" b="0" noProof="1">
                <a:solidFill>
                  <a:schemeClr val="tx1"/>
                </a:solidFill>
                <a:latin typeface="+mn-lt"/>
                <a:cs typeface="Sweco Sans" panose="00000500000000000000" pitchFamily="2" charset="0"/>
              </a:rPr>
              <a:t>for quick view of guides</a:t>
            </a:r>
            <a:br>
              <a:rPr lang="en-GB" altLang="da-DK" sz="900" b="0" noProof="1">
                <a:solidFill>
                  <a:schemeClr val="tx1"/>
                </a:solidFill>
                <a:latin typeface="+mn-lt"/>
                <a:cs typeface="Sweco Sans" panose="00000500000000000000" pitchFamily="2" charset="0"/>
              </a:rPr>
            </a:br>
            <a:r>
              <a:rPr lang="en-GB" altLang="da-DK" sz="900" b="1" noProof="1">
                <a:solidFill>
                  <a:schemeClr val="tx1"/>
                </a:solidFill>
                <a:latin typeface="+mn-lt"/>
                <a:cs typeface="Sweco Sans" panose="00000500000000000000" pitchFamily="2" charset="0"/>
              </a:rPr>
              <a:t>Mac: </a:t>
            </a:r>
            <a:r>
              <a:rPr lang="en-GB" sz="900" b="0" i="0" dirty="0">
                <a:solidFill>
                  <a:srgbClr val="333333"/>
                </a:solidFill>
                <a:effectLst/>
                <a:latin typeface="Sweco Sans"/>
              </a:rPr>
              <a:t>⌘ </a:t>
            </a:r>
            <a:r>
              <a:rPr lang="en-GB" altLang="da-DK" sz="900" b="0" noProof="1">
                <a:solidFill>
                  <a:schemeClr val="tx1"/>
                </a:solidFill>
                <a:latin typeface="+mn-lt"/>
                <a:cs typeface="Sweco Sans" panose="00000500000000000000" pitchFamily="2" charset="0"/>
              </a:rPr>
              <a:t>+ option + ctrl + G</a:t>
            </a:r>
            <a:endParaRPr lang="en-GB" altLang="da-DK" sz="900" b="1" noProof="1">
              <a:solidFill>
                <a:schemeClr val="tx1"/>
              </a:solidFill>
              <a:latin typeface="+mn-lt"/>
              <a:cs typeface="Sweco Sans" panose="000005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1" noProof="1">
              <a:solidFill>
                <a:schemeClr val="tx1"/>
              </a:solidFill>
              <a:latin typeface="+mn-lt"/>
              <a:cs typeface="Sweco Sans" panose="00000500000000000000" pitchFamily="2"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719139" y="370464"/>
            <a:ext cx="10748962" cy="663534"/>
          </a:xfrm>
          <a:prstGeom prst="rect">
            <a:avLst/>
          </a:prstGeom>
          <a:noFill/>
        </p:spPr>
        <p:txBody>
          <a:bodyPr wrap="square" lIns="0" tIns="0" rIns="0" bIns="0" rtlCol="0" anchor="t" anchorCtr="0">
            <a:noAutofit/>
          </a:bodyPr>
          <a:lstStyle/>
          <a:p>
            <a:pPr>
              <a:lnSpc>
                <a:spcPct val="83000"/>
              </a:lnSpc>
            </a:pPr>
            <a:r>
              <a:rPr lang="en-GB" sz="3200" b="0" noProof="1">
                <a:solidFill>
                  <a:schemeClr val="tx1"/>
                </a:solidFill>
                <a:latin typeface="+mj-lt"/>
                <a:cs typeface="Sweco Sans" panose="00000500000000000000" pitchFamily="2" charset="0"/>
              </a:rPr>
              <a:t>TIPS &amp; TRICKS - YOUR USER GUIDE</a:t>
            </a:r>
          </a:p>
        </p:txBody>
      </p:sp>
      <p:sp>
        <p:nvSpPr>
          <p:cNvPr id="20" name="Date Placeholder 6">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700">
                <a:solidFill>
                  <a:srgbClr val="000000">
                    <a:alpha val="0"/>
                  </a:srgbClr>
                </a:solidFill>
              </a:defRPr>
            </a:lvl1pPr>
          </a:lstStyle>
          <a:p>
            <a:fld id="{533B0CDC-0181-4786-A414-249C073F3466}" type="datetime4">
              <a:rPr lang="en-GB" smtClean="0"/>
              <a:pPr/>
              <a:t>08 November 2021</a:t>
            </a:fld>
            <a:endParaRPr lang="en-GB" dirty="0"/>
          </a:p>
        </p:txBody>
      </p:sp>
      <p:sp>
        <p:nvSpPr>
          <p:cNvPr id="21" name="Footer Placeholder 8">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700">
                <a:solidFill>
                  <a:srgbClr val="000000">
                    <a:alpha val="0"/>
                  </a:srgbClr>
                </a:solidFill>
              </a:defRPr>
            </a:lvl1pPr>
          </a:lstStyle>
          <a:p>
            <a:endParaRPr lang="en-GB" dirty="0"/>
          </a:p>
        </p:txBody>
      </p:sp>
      <p:sp>
        <p:nvSpPr>
          <p:cNvPr id="22" name="Slide Number Placeholder 10">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700">
                <a:solidFill>
                  <a:srgbClr val="000000">
                    <a:alpha val="0"/>
                  </a:srgbClr>
                </a:solidFill>
              </a:defRPr>
            </a:lvl1pPr>
          </a:lstStyle>
          <a:p>
            <a:fld id="{23AA811B-2EBD-4900-905E-5BE206449611}" type="slidenum">
              <a:rPr lang="en-GB" smtClean="0"/>
              <a:pPr/>
              <a:t>‹#›</a:t>
            </a:fld>
            <a:endParaRPr lang="en-GB"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3"/>
          <a:srcRect l="3901" t="45142" r="62601" b="9046"/>
          <a:stretch/>
        </p:blipFill>
        <p:spPr>
          <a:xfrm>
            <a:off x="7032278" y="3864098"/>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92821" y="1379439"/>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303712" y="1090645"/>
            <a:ext cx="25005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Sweco Sans" charset="0"/>
              </a:defRPr>
            </a:lvl1pPr>
            <a:lvl2pPr marL="742950" indent="-285750" eaLnBrk="0" hangingPunct="0">
              <a:defRPr>
                <a:solidFill>
                  <a:schemeClr val="tx1"/>
                </a:solidFill>
                <a:latin typeface="Sweco Sans" charset="0"/>
              </a:defRPr>
            </a:lvl2pPr>
            <a:lvl3pPr marL="1143000" indent="-228600" eaLnBrk="0" hangingPunct="0">
              <a:defRPr>
                <a:solidFill>
                  <a:schemeClr val="tx1"/>
                </a:solidFill>
                <a:latin typeface="Sweco Sans" charset="0"/>
              </a:defRPr>
            </a:lvl3pPr>
            <a:lvl4pPr marL="1600200" indent="-228600" eaLnBrk="0" hangingPunct="0">
              <a:defRPr>
                <a:solidFill>
                  <a:schemeClr val="tx1"/>
                </a:solidFill>
                <a:latin typeface="Sweco Sans" charset="0"/>
              </a:defRPr>
            </a:lvl4pPr>
            <a:lvl5pPr marL="2057400" indent="-228600" eaLnBrk="0" hangingPunct="0">
              <a:defRPr>
                <a:solidFill>
                  <a:schemeClr val="tx1"/>
                </a:solidFill>
                <a:latin typeface="Sweco Sans" charset="0"/>
              </a:defRPr>
            </a:lvl5pPr>
            <a:lvl6pPr marL="2514600" indent="-228600" eaLnBrk="0" fontAlgn="base" hangingPunct="0">
              <a:spcBef>
                <a:spcPct val="0"/>
              </a:spcBef>
              <a:spcAft>
                <a:spcPct val="0"/>
              </a:spcAft>
              <a:defRPr>
                <a:solidFill>
                  <a:schemeClr val="tx1"/>
                </a:solidFill>
                <a:latin typeface="Sweco Sans" charset="0"/>
              </a:defRPr>
            </a:lvl6pPr>
            <a:lvl7pPr marL="2971800" indent="-228600" eaLnBrk="0" fontAlgn="base" hangingPunct="0">
              <a:spcBef>
                <a:spcPct val="0"/>
              </a:spcBef>
              <a:spcAft>
                <a:spcPct val="0"/>
              </a:spcAft>
              <a:defRPr>
                <a:solidFill>
                  <a:schemeClr val="tx1"/>
                </a:solidFill>
                <a:latin typeface="Sweco Sans" charset="0"/>
              </a:defRPr>
            </a:lvl7pPr>
            <a:lvl8pPr marL="3429000" indent="-228600" eaLnBrk="0" fontAlgn="base" hangingPunct="0">
              <a:spcBef>
                <a:spcPct val="0"/>
              </a:spcBef>
              <a:spcAft>
                <a:spcPct val="0"/>
              </a:spcAft>
              <a:defRPr>
                <a:solidFill>
                  <a:schemeClr val="tx1"/>
                </a:solidFill>
                <a:latin typeface="Sweco Sans" charset="0"/>
              </a:defRPr>
            </a:lvl8pPr>
            <a:lvl9pPr marL="3886200" indent="-228600" eaLnBrk="0" fontAlgn="base" hangingPunct="0">
              <a:spcBef>
                <a:spcPct val="0"/>
              </a:spcBef>
              <a:spcAft>
                <a:spcPct val="0"/>
              </a:spcAft>
              <a:defRPr>
                <a:solidFill>
                  <a:schemeClr val="tx1"/>
                </a:solidFill>
                <a:latin typeface="Sweco Sans"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Sweco Sans" panose="00000500000000000000" pitchFamily="2"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Sweco Sans" panose="00000500000000000000" pitchFamily="2" charset="0"/>
              </a:rPr>
              <a:t>Click on the menu </a:t>
            </a:r>
            <a:r>
              <a:rPr lang="en-GB" altLang="da-DK" sz="900" b="1" noProof="1">
                <a:solidFill>
                  <a:schemeClr val="tx1"/>
                </a:solidFill>
                <a:latin typeface="+mn-lt"/>
                <a:cs typeface="Sweco Sans" panose="00000500000000000000" pitchFamily="2" charset="0"/>
              </a:rPr>
              <a:t>New Slide </a:t>
            </a:r>
            <a:r>
              <a:rPr lang="en-GB" altLang="da-DK" sz="900" b="0" noProof="1">
                <a:solidFill>
                  <a:schemeClr val="tx1"/>
                </a:solidFill>
                <a:latin typeface="+mn-lt"/>
                <a:cs typeface="Sweco Sans" panose="00000500000000000000" pitchFamily="2" charset="0"/>
              </a:rPr>
              <a:t>in the </a:t>
            </a:r>
            <a:r>
              <a:rPr lang="en-GB" altLang="da-DK" sz="900" b="1" noProof="1">
                <a:solidFill>
                  <a:schemeClr val="tx1"/>
                </a:solidFill>
                <a:latin typeface="+mn-lt"/>
                <a:cs typeface="Sweco Sans" panose="00000500000000000000" pitchFamily="2" charset="0"/>
              </a:rPr>
              <a:t>Home</a:t>
            </a:r>
            <a:r>
              <a:rPr lang="en-GB" altLang="da-DK" sz="900" b="0" noProof="1">
                <a:solidFill>
                  <a:schemeClr val="tx1"/>
                </a:solidFill>
                <a:latin typeface="+mn-lt"/>
                <a:cs typeface="Sweco Sans" panose="00000500000000000000" pitchFamily="2" charset="0"/>
              </a:rPr>
              <a:t> tab to insert a new slide</a:t>
            </a:r>
            <a:br>
              <a:rPr lang="en-GB" altLang="da-DK" sz="900" b="0" noProof="1">
                <a:solidFill>
                  <a:schemeClr val="tx1"/>
                </a:solidFill>
                <a:latin typeface="+mn-lt"/>
                <a:cs typeface="Sweco Sans" panose="00000500000000000000" pitchFamily="2" charset="0"/>
              </a:rPr>
            </a:br>
            <a:br>
              <a:rPr lang="en-GB" altLang="da-DK" sz="900" b="0" noProof="1">
                <a:solidFill>
                  <a:schemeClr val="tx1"/>
                </a:solidFill>
                <a:latin typeface="+mn-lt"/>
                <a:cs typeface="Sweco Sans" panose="00000500000000000000" pitchFamily="2" charset="0"/>
              </a:rPr>
            </a:br>
            <a:r>
              <a:rPr lang="en-GB" altLang="da-DK" sz="900" b="1" noProof="1">
                <a:solidFill>
                  <a:schemeClr val="tx1"/>
                </a:solidFill>
                <a:latin typeface="+mn-lt"/>
                <a:cs typeface="Sweco Sans" panose="00000500000000000000" pitchFamily="2" charset="0"/>
              </a:rPr>
              <a:t>Change layout</a:t>
            </a:r>
            <a:endParaRPr lang="en-GB" altLang="da-DK" sz="900" b="0" noProof="1">
              <a:solidFill>
                <a:schemeClr val="tx1"/>
              </a:solidFill>
              <a:latin typeface="+mn-lt"/>
              <a:cs typeface="Sweco Sans" panose="00000500000000000000" pitchFamily="2" charset="0"/>
            </a:endParaRPr>
          </a:p>
          <a:p>
            <a:pPr marL="0" indent="0">
              <a:spcAft>
                <a:spcPts val="600"/>
              </a:spcAft>
              <a:buFont typeface="+mj-lt"/>
              <a:buNone/>
            </a:pPr>
            <a:r>
              <a:rPr lang="en-GB" sz="900" dirty="0">
                <a:solidFill>
                  <a:srgbClr val="000000"/>
                </a:solidFill>
                <a:latin typeface="+mn-lt"/>
                <a:ea typeface="Sweco Sans" panose="00000500000000000000" pitchFamily="2" charset="0"/>
              </a:rPr>
              <a:t>Click on the arrow next to </a:t>
            </a:r>
            <a:r>
              <a:rPr lang="en-GB" sz="900" b="1" dirty="0">
                <a:solidFill>
                  <a:srgbClr val="000000"/>
                </a:solidFill>
                <a:latin typeface="+mn-lt"/>
                <a:ea typeface="Sweco Sans" panose="00000500000000000000" pitchFamily="2" charset="0"/>
              </a:rPr>
              <a:t>Layout </a:t>
            </a:r>
            <a:r>
              <a:rPr lang="en-GB" sz="900" dirty="0">
                <a:solidFill>
                  <a:srgbClr val="000000"/>
                </a:solidFill>
                <a:latin typeface="+mn-lt"/>
                <a:ea typeface="Sweco Sans" panose="00000500000000000000" pitchFamily="2" charset="0"/>
              </a:rPr>
              <a:t>to view a dropdown menu of possible slide layouts</a:t>
            </a:r>
            <a:endParaRPr lang="en-GB" sz="900" dirty="0">
              <a:latin typeface="+mn-lt"/>
              <a:ea typeface="Sweco Sans" panose="00000500000000000000" pitchFamily="2"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5"/>
          <a:stretch>
            <a:fillRect/>
          </a:stretch>
        </p:blipFill>
        <p:spPr>
          <a:xfrm>
            <a:off x="7008922" y="201854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6"/>
          <a:stretch>
            <a:fillRect/>
          </a:stretch>
        </p:blipFill>
        <p:spPr>
          <a:xfrm>
            <a:off x="7008922" y="1201551"/>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7"/>
          <a:stretch>
            <a:fillRect/>
          </a:stretch>
        </p:blipFill>
        <p:spPr>
          <a:xfrm>
            <a:off x="3118304" y="5271023"/>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8"/>
          <a:stretch>
            <a:fillRect/>
          </a:stretch>
        </p:blipFill>
        <p:spPr>
          <a:xfrm>
            <a:off x="3115606" y="1954734"/>
            <a:ext cx="457143" cy="257143"/>
          </a:xfrm>
          <a:prstGeom prst="rect">
            <a:avLst/>
          </a:prstGeom>
        </p:spPr>
      </p:pic>
      <p:sp>
        <p:nvSpPr>
          <p:cNvPr id="33" name="Text Box 2">
            <a:extLst>
              <a:ext uri="{FF2B5EF4-FFF2-40B4-BE49-F238E27FC236}">
                <a16:creationId xmlns:a16="http://schemas.microsoft.com/office/drawing/2014/main" id="{339602C1-3D95-4C7F-A52B-E86E789B723A}"/>
              </a:ext>
            </a:extLst>
          </p:cNvPr>
          <p:cNvSpPr txBox="1">
            <a:spLocks noChangeArrowheads="1"/>
          </p:cNvSpPr>
          <p:nvPr userDrawn="1"/>
        </p:nvSpPr>
        <p:spPr bwMode="auto">
          <a:xfrm>
            <a:off x="722631" y="1090645"/>
            <a:ext cx="2569926"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Sweco Sans" charset="0"/>
              </a:defRPr>
            </a:lvl1pPr>
            <a:lvl2pPr marL="742950" indent="-285750" eaLnBrk="0" hangingPunct="0">
              <a:defRPr>
                <a:solidFill>
                  <a:schemeClr val="tx1"/>
                </a:solidFill>
                <a:latin typeface="Sweco Sans" charset="0"/>
              </a:defRPr>
            </a:lvl2pPr>
            <a:lvl3pPr marL="1143000" indent="-228600" eaLnBrk="0" hangingPunct="0">
              <a:defRPr>
                <a:solidFill>
                  <a:schemeClr val="tx1"/>
                </a:solidFill>
                <a:latin typeface="Sweco Sans" charset="0"/>
              </a:defRPr>
            </a:lvl3pPr>
            <a:lvl4pPr marL="1600200" indent="-228600" eaLnBrk="0" hangingPunct="0">
              <a:defRPr>
                <a:solidFill>
                  <a:schemeClr val="tx1"/>
                </a:solidFill>
                <a:latin typeface="Sweco Sans" charset="0"/>
              </a:defRPr>
            </a:lvl4pPr>
            <a:lvl5pPr marL="2057400" indent="-228600" eaLnBrk="0" hangingPunct="0">
              <a:defRPr>
                <a:solidFill>
                  <a:schemeClr val="tx1"/>
                </a:solidFill>
                <a:latin typeface="Sweco Sans" charset="0"/>
              </a:defRPr>
            </a:lvl5pPr>
            <a:lvl6pPr marL="2514600" indent="-228600" eaLnBrk="0" fontAlgn="base" hangingPunct="0">
              <a:spcBef>
                <a:spcPct val="0"/>
              </a:spcBef>
              <a:spcAft>
                <a:spcPct val="0"/>
              </a:spcAft>
              <a:defRPr>
                <a:solidFill>
                  <a:schemeClr val="tx1"/>
                </a:solidFill>
                <a:latin typeface="Sweco Sans" charset="0"/>
              </a:defRPr>
            </a:lvl6pPr>
            <a:lvl7pPr marL="2971800" indent="-228600" eaLnBrk="0" fontAlgn="base" hangingPunct="0">
              <a:spcBef>
                <a:spcPct val="0"/>
              </a:spcBef>
              <a:spcAft>
                <a:spcPct val="0"/>
              </a:spcAft>
              <a:defRPr>
                <a:solidFill>
                  <a:schemeClr val="tx1"/>
                </a:solidFill>
                <a:latin typeface="Sweco Sans" charset="0"/>
              </a:defRPr>
            </a:lvl7pPr>
            <a:lvl8pPr marL="3429000" indent="-228600" eaLnBrk="0" fontAlgn="base" hangingPunct="0">
              <a:spcBef>
                <a:spcPct val="0"/>
              </a:spcBef>
              <a:spcAft>
                <a:spcPct val="0"/>
              </a:spcAft>
              <a:defRPr>
                <a:solidFill>
                  <a:schemeClr val="tx1"/>
                </a:solidFill>
                <a:latin typeface="Sweco Sans" charset="0"/>
              </a:defRPr>
            </a:lvl8pPr>
            <a:lvl9pPr marL="3886200" indent="-228600" eaLnBrk="0" fontAlgn="base" hangingPunct="0">
              <a:spcBef>
                <a:spcPct val="0"/>
              </a:spcBef>
              <a:spcAft>
                <a:spcPct val="0"/>
              </a:spcAft>
              <a:defRPr>
                <a:solidFill>
                  <a:schemeClr val="tx1"/>
                </a:solidFill>
                <a:latin typeface="Sweco Sans"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Sweco Sans" panose="00000500000000000000" pitchFamily="2" charset="0"/>
              </a:rPr>
              <a:t>TEXT STYLES / </a:t>
            </a:r>
            <a:r>
              <a:rPr lang="en-GB" sz="1600" cap="all" baseline="0" dirty="0">
                <a:latin typeface="+mn-lt"/>
                <a:cs typeface="Sweco Sans" panose="00000500000000000000" pitchFamily="2" charset="0"/>
              </a:rPr>
              <a:t>levels</a:t>
            </a:r>
            <a:endParaRPr lang="en-GB" altLang="da-DK" sz="1600" b="0" cap="all" baseline="0" noProof="1">
              <a:solidFill>
                <a:schemeClr val="tx1"/>
              </a:solidFill>
              <a:latin typeface="+mn-lt"/>
              <a:cs typeface="Sweco Sans" panose="00000500000000000000" pitchFamily="2" charset="0"/>
            </a:endParaRPr>
          </a:p>
          <a:p>
            <a:pPr eaLnBrk="1" hangingPunct="1">
              <a:spcAft>
                <a:spcPts val="600"/>
              </a:spcAft>
              <a:defRPr/>
            </a:pPr>
            <a:r>
              <a:rPr lang="en-GB" altLang="da-DK" sz="900" b="0" noProof="1">
                <a:solidFill>
                  <a:schemeClr val="tx1"/>
                </a:solidFill>
                <a:latin typeface="+mn-lt"/>
                <a:cs typeface="Sweco Sans" panose="00000500000000000000" pitchFamily="2" charset="0"/>
              </a:rPr>
              <a:t>Use the </a:t>
            </a:r>
            <a:r>
              <a:rPr lang="en-GB" altLang="da-DK" sz="900" b="1" noProof="1">
                <a:solidFill>
                  <a:schemeClr val="tx1"/>
                </a:solidFill>
                <a:latin typeface="+mn-lt"/>
                <a:cs typeface="Sweco Sans" panose="00000500000000000000" pitchFamily="2" charset="0"/>
              </a:rPr>
              <a:t>TAB</a:t>
            </a:r>
            <a:r>
              <a:rPr lang="en-GB" altLang="da-DK" sz="900" b="0" noProof="1">
                <a:solidFill>
                  <a:schemeClr val="tx1"/>
                </a:solidFill>
                <a:latin typeface="+mn-lt"/>
                <a:cs typeface="Sweco Sans" panose="00000500000000000000" pitchFamily="2" charset="0"/>
              </a:rPr>
              <a:t>-key</a:t>
            </a:r>
            <a:r>
              <a:rPr lang="en-GB" altLang="da-DK" sz="900" b="0" baseline="0" noProof="1">
                <a:solidFill>
                  <a:schemeClr val="tx1"/>
                </a:solidFill>
                <a:latin typeface="+mn-lt"/>
                <a:cs typeface="Sweco Sans" panose="00000500000000000000" pitchFamily="2" charset="0"/>
              </a:rPr>
              <a:t> to jump through levels. Click </a:t>
            </a:r>
            <a:r>
              <a:rPr lang="en-GB" altLang="da-DK" sz="900" b="1" baseline="0" noProof="1">
                <a:solidFill>
                  <a:schemeClr val="tx1"/>
                </a:solidFill>
                <a:latin typeface="+mn-lt"/>
                <a:cs typeface="Sweco Sans" panose="00000500000000000000" pitchFamily="2" charset="0"/>
              </a:rPr>
              <a:t>ENTER</a:t>
            </a:r>
            <a:r>
              <a:rPr lang="en-GB" altLang="da-DK" sz="900" b="0" baseline="0" noProof="1">
                <a:solidFill>
                  <a:schemeClr val="tx1"/>
                </a:solidFill>
                <a:latin typeface="+mn-lt"/>
                <a:cs typeface="Sweco Sans" panose="00000500000000000000" pitchFamily="2" charset="0"/>
              </a:rPr>
              <a:t>, then </a:t>
            </a:r>
            <a:r>
              <a:rPr lang="en-GB" altLang="da-DK" sz="900" b="1" baseline="0" noProof="1">
                <a:solidFill>
                  <a:schemeClr val="tx1"/>
                </a:solidFill>
                <a:latin typeface="+mn-lt"/>
                <a:cs typeface="Sweco Sans" panose="00000500000000000000" pitchFamily="2" charset="0"/>
              </a:rPr>
              <a:t>TAB</a:t>
            </a:r>
            <a:r>
              <a:rPr lang="en-GB" altLang="da-DK" sz="900" b="0" baseline="0" noProof="1">
                <a:solidFill>
                  <a:schemeClr val="tx1"/>
                </a:solidFill>
                <a:latin typeface="+mn-lt"/>
                <a:cs typeface="Sweco Sans" panose="00000500000000000000" pitchFamily="2" charset="0"/>
              </a:rPr>
              <a:t> to switch from one level to the next level</a:t>
            </a:r>
          </a:p>
          <a:p>
            <a:pPr eaLnBrk="1" hangingPunct="1">
              <a:spcAft>
                <a:spcPts val="600"/>
              </a:spcAft>
              <a:defRPr/>
            </a:pPr>
            <a:r>
              <a:rPr lang="en-GB" altLang="da-DK" sz="900" b="0" baseline="0" noProof="1">
                <a:solidFill>
                  <a:schemeClr val="tx1"/>
                </a:solidFill>
                <a:latin typeface="+mn-lt"/>
                <a:cs typeface="Sweco Sans" panose="00000500000000000000" pitchFamily="2" charset="0"/>
              </a:rPr>
              <a:t>To go back in levels use </a:t>
            </a:r>
            <a:r>
              <a:rPr lang="en-GB" altLang="da-DK" sz="900" b="1" baseline="0" noProof="1">
                <a:solidFill>
                  <a:schemeClr val="tx1"/>
                </a:solidFill>
                <a:latin typeface="+mn-lt"/>
                <a:cs typeface="Sweco Sans" panose="00000500000000000000" pitchFamily="2" charset="0"/>
              </a:rPr>
              <a:t>SHIFT-TAB</a:t>
            </a:r>
            <a:endParaRPr lang="en-GB" sz="900" b="1" noProof="1">
              <a:solidFill>
                <a:schemeClr val="tx1"/>
              </a:solidFill>
              <a:latin typeface="+mn-lt"/>
              <a:cs typeface="Sweco Sans" panose="00000500000000000000" pitchFamily="2" charset="0"/>
            </a:endParaRPr>
          </a:p>
          <a:p>
            <a:pPr eaLnBrk="1" hangingPunct="1">
              <a:spcAft>
                <a:spcPts val="600"/>
              </a:spcAft>
              <a:defRPr/>
            </a:pPr>
            <a:r>
              <a:rPr lang="en-GB" sz="900" noProof="1">
                <a:solidFill>
                  <a:schemeClr val="tx1"/>
                </a:solidFill>
                <a:latin typeface="+mn-lt"/>
                <a:cs typeface="Sweco Sans" panose="00000500000000000000" pitchFamily="2" charset="0"/>
              </a:rPr>
              <a:t>Alternatively, </a:t>
            </a:r>
            <a:r>
              <a:rPr lang="en-GB" sz="900" b="1" noProof="1">
                <a:solidFill>
                  <a:schemeClr val="tx1"/>
                </a:solidFill>
                <a:latin typeface="+mn-lt"/>
                <a:cs typeface="Sweco Sans" panose="00000500000000000000" pitchFamily="2" charset="0"/>
              </a:rPr>
              <a:t>Increase</a:t>
            </a:r>
            <a:r>
              <a:rPr lang="en-GB" sz="900" baseline="0" noProof="1">
                <a:solidFill>
                  <a:schemeClr val="tx1"/>
                </a:solidFill>
                <a:latin typeface="+mn-lt"/>
                <a:cs typeface="Sweco Sans" panose="00000500000000000000" pitchFamily="2" charset="0"/>
              </a:rPr>
              <a:t> and </a:t>
            </a:r>
            <a:r>
              <a:rPr lang="en-GB" sz="900" b="1" baseline="0" noProof="1">
                <a:solidFill>
                  <a:schemeClr val="tx1"/>
                </a:solidFill>
                <a:latin typeface="+mn-lt"/>
                <a:cs typeface="Sweco Sans" panose="00000500000000000000" pitchFamily="2" charset="0"/>
              </a:rPr>
              <a:t>Decrease list level </a:t>
            </a:r>
            <a:br>
              <a:rPr lang="en-GB" sz="900" b="1" baseline="0" noProof="1">
                <a:solidFill>
                  <a:schemeClr val="tx1"/>
                </a:solidFill>
                <a:latin typeface="+mn-lt"/>
                <a:cs typeface="Sweco Sans" panose="00000500000000000000" pitchFamily="2" charset="0"/>
              </a:rPr>
            </a:br>
            <a:r>
              <a:rPr lang="en-GB" sz="900" baseline="0" noProof="1">
                <a:solidFill>
                  <a:schemeClr val="tx1"/>
                </a:solidFill>
                <a:latin typeface="+mn-lt"/>
                <a:cs typeface="Sweco Sans" panose="00000500000000000000" pitchFamily="2" charset="0"/>
              </a:rPr>
              <a:t>can be used to jump through text level</a:t>
            </a:r>
          </a:p>
          <a:p>
            <a:pPr eaLnBrk="1" hangingPunct="1">
              <a:spcAft>
                <a:spcPts val="600"/>
              </a:spcAft>
              <a:defRPr/>
            </a:pPr>
            <a:r>
              <a:rPr lang="en-GB" sz="900" baseline="0" noProof="1">
                <a:solidFill>
                  <a:schemeClr val="tx1"/>
                </a:solidFill>
                <a:latin typeface="+mn-lt"/>
                <a:cs typeface="Sweco Sans" panose="00000500000000000000" pitchFamily="2" charset="0"/>
              </a:rPr>
              <a:t>These are the levels / text styles in placeholders</a:t>
            </a:r>
          </a:p>
          <a:p>
            <a:pPr eaLnBrk="1" hangingPunct="1">
              <a:spcAft>
                <a:spcPts val="600"/>
              </a:spcAft>
              <a:defRPr/>
            </a:pPr>
            <a:endParaRPr lang="en-GB" sz="90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endParaRPr lang="en-GB" altLang="da-DK" sz="900" b="0" baseline="0" noProof="1">
              <a:solidFill>
                <a:schemeClr val="tx1"/>
              </a:solidFill>
              <a:latin typeface="+mn-lt"/>
              <a:cs typeface="Sweco Sans" panose="00000500000000000000" pitchFamily="2" charset="0"/>
            </a:endParaRPr>
          </a:p>
          <a:p>
            <a:pPr eaLnBrk="1" hangingPunct="1">
              <a:spcAft>
                <a:spcPts val="600"/>
              </a:spcAft>
              <a:defRPr/>
            </a:pPr>
            <a:br>
              <a:rPr lang="en-GB" altLang="da-DK" sz="900" b="0" noProof="1">
                <a:solidFill>
                  <a:schemeClr val="tx1"/>
                </a:solidFill>
                <a:latin typeface="+mn-lt"/>
                <a:cs typeface="Sweco Sans" panose="00000500000000000000" pitchFamily="2" charset="0"/>
              </a:rPr>
            </a:br>
            <a:r>
              <a:rPr lang="en-GB" sz="900" b="1" noProof="1">
                <a:solidFill>
                  <a:schemeClr val="tx1"/>
                </a:solidFill>
                <a:latin typeface="+mn-lt"/>
                <a:cs typeface="Sweco Sans" panose="00000500000000000000" pitchFamily="2"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Sweco Sans" panose="00000500000000000000" pitchFamily="2" charset="0"/>
              </a:rPr>
              <a:t>Click the </a:t>
            </a:r>
            <a:r>
              <a:rPr lang="en-GB" altLang="da-DK" sz="900" b="1" baseline="0" noProof="1">
                <a:solidFill>
                  <a:schemeClr val="tx1"/>
                </a:solidFill>
                <a:latin typeface="+mn-lt"/>
                <a:cs typeface="Sweco Sans" panose="00000500000000000000" pitchFamily="2" charset="0"/>
              </a:rPr>
              <a:t>Reset </a:t>
            </a:r>
            <a:r>
              <a:rPr lang="en-GB" altLang="da-DK" sz="900" noProof="1">
                <a:solidFill>
                  <a:schemeClr val="tx1"/>
                </a:solidFill>
                <a:latin typeface="+mn-lt"/>
                <a:cs typeface="Sweco Sans" panose="00000500000000000000" pitchFamily="2" charset="0"/>
              </a:rPr>
              <a:t>menu to reset position, size</a:t>
            </a:r>
            <a:br>
              <a:rPr lang="en-GB" altLang="da-DK" sz="900" baseline="0" noProof="1">
                <a:solidFill>
                  <a:schemeClr val="tx1"/>
                </a:solidFill>
                <a:latin typeface="+mn-lt"/>
                <a:cs typeface="Sweco Sans" panose="00000500000000000000" pitchFamily="2" charset="0"/>
              </a:rPr>
            </a:br>
            <a:r>
              <a:rPr lang="en-GB" altLang="da-DK" sz="900" baseline="0" noProof="1">
                <a:solidFill>
                  <a:schemeClr val="tx1"/>
                </a:solidFill>
                <a:latin typeface="+mn-lt"/>
                <a:cs typeface="Sweco Sans" panose="00000500000000000000" pitchFamily="2" charset="0"/>
              </a:rPr>
              <a:t>and formatting of the slide placeholders to </a:t>
            </a:r>
            <a:br>
              <a:rPr lang="en-GB" altLang="da-DK" sz="900" baseline="0" noProof="1">
                <a:solidFill>
                  <a:schemeClr val="tx1"/>
                </a:solidFill>
                <a:latin typeface="+mn-lt"/>
                <a:cs typeface="Sweco Sans" panose="00000500000000000000" pitchFamily="2" charset="0"/>
              </a:rPr>
            </a:br>
            <a:r>
              <a:rPr lang="en-GB" altLang="da-DK" sz="900" baseline="0" noProof="1">
                <a:solidFill>
                  <a:schemeClr val="tx1"/>
                </a:solidFill>
                <a:latin typeface="+mn-lt"/>
                <a:cs typeface="Sweco Sans" panose="00000500000000000000" pitchFamily="2" charset="0"/>
              </a:rPr>
              <a:t>their default settings</a:t>
            </a:r>
          </a:p>
        </p:txBody>
      </p:sp>
      <p:pic>
        <p:nvPicPr>
          <p:cNvPr id="4" name="Picture 3">
            <a:extLst>
              <a:ext uri="{FF2B5EF4-FFF2-40B4-BE49-F238E27FC236}">
                <a16:creationId xmlns:a16="http://schemas.microsoft.com/office/drawing/2014/main" id="{11675911-EB36-4EC7-B3F6-4DF5EF4D202B}"/>
              </a:ext>
            </a:extLst>
          </p:cNvPr>
          <p:cNvPicPr>
            <a:picLocks noChangeAspect="1"/>
          </p:cNvPicPr>
          <p:nvPr userDrawn="1"/>
        </p:nvPicPr>
        <p:blipFill>
          <a:blip r:embed="rId9"/>
          <a:stretch>
            <a:fillRect/>
          </a:stretch>
        </p:blipFill>
        <p:spPr>
          <a:xfrm>
            <a:off x="719140" y="2513770"/>
            <a:ext cx="2078382" cy="2363825"/>
          </a:xfrm>
          <a:prstGeom prst="rect">
            <a:avLst/>
          </a:prstGeom>
          <a:ln>
            <a:solidFill>
              <a:schemeClr val="bg2"/>
            </a:solidFill>
          </a:ln>
        </p:spPr>
      </p:pic>
      <p:pic>
        <p:nvPicPr>
          <p:cNvPr id="3" name="Picture 2">
            <a:extLst>
              <a:ext uri="{FF2B5EF4-FFF2-40B4-BE49-F238E27FC236}">
                <a16:creationId xmlns:a16="http://schemas.microsoft.com/office/drawing/2014/main" id="{765735D0-5634-413C-85F8-B1AA64D4CE8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97721" y="2719500"/>
            <a:ext cx="1749342" cy="620406"/>
          </a:xfrm>
          <a:prstGeom prst="rect">
            <a:avLst/>
          </a:prstGeom>
        </p:spPr>
      </p:pic>
    </p:spTree>
    <p:extLst>
      <p:ext uri="{BB962C8B-B14F-4D97-AF65-F5344CB8AC3E}">
        <p14:creationId xmlns:p14="http://schemas.microsoft.com/office/powerpoint/2010/main" val="1320268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358775" y="656823"/>
            <a:ext cx="11472863"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361633" y="2234044"/>
            <a:ext cx="10152346" cy="2862322"/>
          </a:xfrm>
          <a:prstGeom prst="rect">
            <a:avLst/>
          </a:prstGeom>
        </p:spPr>
        <p:txBody>
          <a:bodyPr wrap="square">
            <a:spAutoFit/>
          </a:bodyPr>
          <a:lstStyle/>
          <a:p>
            <a:pPr algn="ctr"/>
            <a:r>
              <a:rPr lang="en-GB" sz="18000" b="0" i="1" noProof="0" dirty="0">
                <a:solidFill>
                  <a:schemeClr val="bg1"/>
                </a:solidFill>
              </a:rPr>
              <a:t>Do not use </a:t>
            </a:r>
            <a:endParaRPr lang="en-GB" sz="18000" b="0"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466813"/>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13" name="Date Placeholder 6">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700">
                <a:solidFill>
                  <a:srgbClr val="000000">
                    <a:alpha val="0"/>
                  </a:srgbClr>
                </a:solidFill>
              </a:defRPr>
            </a:lvl1pPr>
          </a:lstStyle>
          <a:p>
            <a:fld id="{A0FCD250-89DC-44ED-9CE4-A7E7C1BE0177}" type="datetime4">
              <a:rPr lang="en-GB" smtClean="0"/>
              <a:pPr/>
              <a:t>08 November 2021</a:t>
            </a:fld>
            <a:endParaRPr lang="en-GB" dirty="0"/>
          </a:p>
        </p:txBody>
      </p:sp>
      <p:sp>
        <p:nvSpPr>
          <p:cNvPr id="14" name="Footer Placeholder 8">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700">
                <a:solidFill>
                  <a:srgbClr val="000000">
                    <a:alpha val="0"/>
                  </a:srgbClr>
                </a:solidFill>
              </a:defRPr>
            </a:lvl1pPr>
          </a:lstStyle>
          <a:p>
            <a:endParaRPr lang="en-GB" dirty="0"/>
          </a:p>
        </p:txBody>
      </p:sp>
      <p:sp>
        <p:nvSpPr>
          <p:cNvPr id="15" name="Slide Number Placeholder 10">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700">
                <a:solidFill>
                  <a:srgbClr val="000000">
                    <a:alpha val="0"/>
                  </a:srgbClr>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 TOC">
    <p:bg>
      <p:bgPr>
        <a:solidFill>
          <a:schemeClr val="bg2"/>
        </a:solidFill>
        <a:effectLst/>
      </p:bgPr>
    </p:bg>
    <p:spTree>
      <p:nvGrpSpPr>
        <p:cNvPr id="1" name=""/>
        <p:cNvGrpSpPr/>
        <p:nvPr/>
      </p:nvGrpSpPr>
      <p:grpSpPr>
        <a:xfrm>
          <a:off x="0" y="0"/>
          <a:ext cx="0" cy="0"/>
          <a:chOff x="0" y="0"/>
          <a:chExt cx="0" cy="0"/>
        </a:xfrm>
      </p:grpSpPr>
      <p:grpSp>
        <p:nvGrpSpPr>
          <p:cNvPr id="3" name="SP Agenda Section" hidden="1"/>
          <p:cNvGrpSpPr/>
          <p:nvPr userDrawn="1"/>
        </p:nvGrpSpPr>
        <p:grpSpPr>
          <a:xfrm>
            <a:off x="2294966" y="2085631"/>
            <a:ext cx="9539410" cy="369332"/>
            <a:chOff x="1797664" y="2085631"/>
            <a:chExt cx="9539409" cy="369332"/>
          </a:xfrm>
          <a:noFill/>
        </p:grpSpPr>
        <p:sp>
          <p:nvSpPr>
            <p:cNvPr id="20" name="Section Title"/>
            <p:cNvSpPr txBox="1">
              <a:spLocks/>
            </p:cNvSpPr>
            <p:nvPr userDrawn="1"/>
          </p:nvSpPr>
          <p:spPr>
            <a:xfrm>
              <a:off x="2267220" y="2085631"/>
              <a:ext cx="3843347" cy="369332"/>
            </a:xfrm>
            <a:prstGeom prst="rect">
              <a:avLst/>
            </a:prstGeom>
            <a:grpFill/>
          </p:spPr>
          <p:txBody>
            <a:bodyPr wrap="square" lIns="0" tIns="0" rIns="0" bIns="0" rtlCol="0" anchor="ctr">
              <a:noAutofit/>
            </a:bodyPr>
            <a:lstStyle/>
            <a:p>
              <a:pPr defTabSz="9334267">
                <a:tabLst>
                  <a:tab pos="9512062" algn="l"/>
                </a:tabLst>
              </a:pPr>
              <a:r>
                <a:rPr lang="en-GB" sz="1600" dirty="0"/>
                <a:t>&lt;TEXT&gt;</a:t>
              </a:r>
            </a:p>
          </p:txBody>
        </p:sp>
        <p:sp>
          <p:nvSpPr>
            <p:cNvPr id="21" name="Section Number"/>
            <p:cNvSpPr txBox="1">
              <a:spLocks/>
            </p:cNvSpPr>
            <p:nvPr userDrawn="1"/>
          </p:nvSpPr>
          <p:spPr>
            <a:xfrm>
              <a:off x="1797664" y="2085631"/>
              <a:ext cx="379556" cy="369332"/>
            </a:xfrm>
            <a:prstGeom prst="rect">
              <a:avLst/>
            </a:prstGeom>
            <a:grpFill/>
          </p:spPr>
          <p:txBody>
            <a:bodyPr wrap="none" lIns="0" tIns="0" rIns="0" bIns="0" rtlCol="0" anchor="ctr">
              <a:noAutofit/>
            </a:bodyPr>
            <a:lstStyle/>
            <a:p>
              <a:pPr algn="ctr"/>
              <a:r>
                <a:rPr lang="en-GB" sz="1600" dirty="0"/>
                <a:t>&lt;N&gt;</a:t>
              </a:r>
            </a:p>
          </p:txBody>
        </p:sp>
        <p:sp>
          <p:nvSpPr>
            <p:cNvPr id="22" name="Slide Number"/>
            <p:cNvSpPr txBox="1">
              <a:spLocks/>
            </p:cNvSpPr>
            <p:nvPr userDrawn="1"/>
          </p:nvSpPr>
          <p:spPr>
            <a:xfrm>
              <a:off x="10700079" y="2085631"/>
              <a:ext cx="636994" cy="369332"/>
            </a:xfrm>
            <a:prstGeom prst="rect">
              <a:avLst/>
            </a:prstGeom>
            <a:grpFill/>
          </p:spPr>
          <p:txBody>
            <a:bodyPr wrap="none" lIns="0" tIns="0" rIns="0" bIns="0" rtlCol="0" anchor="ctr">
              <a:noAutofit/>
            </a:bodyPr>
            <a:lstStyle/>
            <a:p>
              <a:pPr algn="r"/>
              <a:r>
                <a:rPr lang="en-GB" sz="1600" dirty="0"/>
                <a:t>&lt;P&gt;</a:t>
              </a:r>
            </a:p>
          </p:txBody>
        </p:sp>
        <p:sp>
          <p:nvSpPr>
            <p:cNvPr id="24" name="Timeslot"/>
            <p:cNvSpPr txBox="1">
              <a:spLocks/>
            </p:cNvSpPr>
            <p:nvPr userDrawn="1"/>
          </p:nvSpPr>
          <p:spPr>
            <a:xfrm>
              <a:off x="8578295" y="2085631"/>
              <a:ext cx="1257061" cy="369332"/>
            </a:xfrm>
            <a:prstGeom prst="rect">
              <a:avLst/>
            </a:prstGeom>
            <a:grpFill/>
          </p:spPr>
          <p:txBody>
            <a:bodyPr wrap="none" lIns="0" tIns="0" rIns="0" bIns="0" rtlCol="0" anchor="ctr">
              <a:noAutofit/>
            </a:bodyPr>
            <a:lstStyle/>
            <a:p>
              <a:pPr algn="l"/>
              <a:r>
                <a:rPr lang="en-GB" sz="1600" dirty="0"/>
                <a:t>&lt;TIMESLOT&gt;</a:t>
              </a:r>
            </a:p>
          </p:txBody>
        </p:sp>
        <p:sp>
          <p:nvSpPr>
            <p:cNvPr id="28" name="Responsible"/>
            <p:cNvSpPr txBox="1">
              <a:spLocks/>
            </p:cNvSpPr>
            <p:nvPr userDrawn="1"/>
          </p:nvSpPr>
          <p:spPr>
            <a:xfrm>
              <a:off x="7091465" y="2085631"/>
              <a:ext cx="1388067" cy="369332"/>
            </a:xfrm>
            <a:prstGeom prst="rect">
              <a:avLst/>
            </a:prstGeom>
            <a:grpFill/>
          </p:spPr>
          <p:txBody>
            <a:bodyPr wrap="none" lIns="0" tIns="0" rIns="0" bIns="0" rtlCol="0" anchor="ctr">
              <a:noAutofit/>
            </a:bodyPr>
            <a:lstStyle/>
            <a:p>
              <a:pPr algn="l"/>
              <a:r>
                <a:rPr lang="en-GB" sz="1600" dirty="0"/>
                <a:t>&lt;RESPONSIBLE&gt;</a:t>
              </a:r>
            </a:p>
          </p:txBody>
        </p:sp>
        <p:sp>
          <p:nvSpPr>
            <p:cNvPr id="29" name="Duration"/>
            <p:cNvSpPr txBox="1">
              <a:spLocks/>
            </p:cNvSpPr>
            <p:nvPr userDrawn="1"/>
          </p:nvSpPr>
          <p:spPr>
            <a:xfrm>
              <a:off x="9925356" y="2085631"/>
              <a:ext cx="684723" cy="369332"/>
            </a:xfrm>
            <a:prstGeom prst="rect">
              <a:avLst/>
            </a:prstGeom>
            <a:grpFill/>
          </p:spPr>
          <p:txBody>
            <a:bodyPr wrap="none" lIns="0" tIns="0" rIns="0" bIns="0" rtlCol="0" anchor="ctr">
              <a:noAutofit/>
            </a:bodyPr>
            <a:lstStyle/>
            <a:p>
              <a:pPr algn="l"/>
              <a:r>
                <a:rPr lang="en-GB" sz="1600" dirty="0"/>
                <a:t>&lt;DURATION&gt;</a:t>
              </a:r>
            </a:p>
          </p:txBody>
        </p:sp>
      </p:grpSp>
      <p:grpSp>
        <p:nvGrpSpPr>
          <p:cNvPr id="4" name="SP Agenda Section Highlight" hidden="1"/>
          <p:cNvGrpSpPr>
            <a:grpSpLocks/>
          </p:cNvGrpSpPr>
          <p:nvPr userDrawn="1"/>
        </p:nvGrpSpPr>
        <p:grpSpPr>
          <a:xfrm>
            <a:off x="2294966" y="2616963"/>
            <a:ext cx="9539406" cy="369332"/>
            <a:chOff x="1797664" y="2616963"/>
            <a:chExt cx="9539406" cy="369332"/>
          </a:xfrm>
          <a:noFill/>
        </p:grpSpPr>
        <p:sp>
          <p:nvSpPr>
            <p:cNvPr id="32" name="Section Title"/>
            <p:cNvSpPr txBox="1">
              <a:spLocks/>
            </p:cNvSpPr>
            <p:nvPr userDrawn="1"/>
          </p:nvSpPr>
          <p:spPr>
            <a:xfrm>
              <a:off x="2267220" y="2616963"/>
              <a:ext cx="3843347" cy="369332"/>
            </a:xfrm>
            <a:prstGeom prst="rect">
              <a:avLst/>
            </a:prstGeom>
            <a:grpFill/>
          </p:spPr>
          <p:txBody>
            <a:bodyPr wrap="square" lIns="0" tIns="0" rIns="0" bIns="0" rtlCol="0" anchor="ctr">
              <a:noAutofit/>
            </a:bodyPr>
            <a:lstStyle/>
            <a:p>
              <a:pPr defTabSz="9334267">
                <a:tabLst>
                  <a:tab pos="9512062" algn="l"/>
                </a:tabLst>
              </a:pPr>
              <a:r>
                <a:rPr lang="en-GB" sz="1600" b="1" dirty="0"/>
                <a:t>&lt;TEXT&gt;</a:t>
              </a:r>
            </a:p>
          </p:txBody>
        </p:sp>
        <p:sp>
          <p:nvSpPr>
            <p:cNvPr id="33" name="Section Number"/>
            <p:cNvSpPr txBox="1">
              <a:spLocks/>
            </p:cNvSpPr>
            <p:nvPr userDrawn="1"/>
          </p:nvSpPr>
          <p:spPr>
            <a:xfrm>
              <a:off x="1797664" y="2616963"/>
              <a:ext cx="379556" cy="369332"/>
            </a:xfrm>
            <a:prstGeom prst="rect">
              <a:avLst/>
            </a:prstGeom>
            <a:grpFill/>
          </p:spPr>
          <p:txBody>
            <a:bodyPr wrap="none" lIns="0" tIns="0" rIns="0" bIns="0" rtlCol="0" anchor="ctr">
              <a:noAutofit/>
            </a:bodyPr>
            <a:lstStyle/>
            <a:p>
              <a:pPr algn="ctr"/>
              <a:r>
                <a:rPr lang="en-GB" sz="1600" b="1" dirty="0"/>
                <a:t>&lt;N&gt;</a:t>
              </a:r>
            </a:p>
          </p:txBody>
        </p:sp>
        <p:sp>
          <p:nvSpPr>
            <p:cNvPr id="34" name="Slide Number"/>
            <p:cNvSpPr txBox="1">
              <a:spLocks/>
            </p:cNvSpPr>
            <p:nvPr userDrawn="1"/>
          </p:nvSpPr>
          <p:spPr>
            <a:xfrm>
              <a:off x="10700076" y="2616963"/>
              <a:ext cx="636994" cy="369332"/>
            </a:xfrm>
            <a:prstGeom prst="rect">
              <a:avLst/>
            </a:prstGeom>
            <a:grpFill/>
          </p:spPr>
          <p:txBody>
            <a:bodyPr wrap="none" lIns="0" tIns="0" rIns="0" bIns="0" rtlCol="0" anchor="ctr">
              <a:noAutofit/>
            </a:bodyPr>
            <a:lstStyle/>
            <a:p>
              <a:pPr algn="r"/>
              <a:r>
                <a:rPr lang="en-GB" sz="1600" b="1" dirty="0"/>
                <a:t>&lt;P&gt;</a:t>
              </a:r>
            </a:p>
          </p:txBody>
        </p:sp>
        <p:sp>
          <p:nvSpPr>
            <p:cNvPr id="35" name="Timeslot"/>
            <p:cNvSpPr txBox="1">
              <a:spLocks/>
            </p:cNvSpPr>
            <p:nvPr userDrawn="1"/>
          </p:nvSpPr>
          <p:spPr>
            <a:xfrm>
              <a:off x="8578292" y="2616963"/>
              <a:ext cx="1257061" cy="369332"/>
            </a:xfrm>
            <a:prstGeom prst="rect">
              <a:avLst/>
            </a:prstGeom>
            <a:grpFill/>
          </p:spPr>
          <p:txBody>
            <a:bodyPr wrap="none" lIns="0" tIns="0" rIns="0" bIns="0" rtlCol="0" anchor="ctr">
              <a:noAutofit/>
            </a:bodyPr>
            <a:lstStyle/>
            <a:p>
              <a:pPr algn="l"/>
              <a:r>
                <a:rPr lang="en-GB" sz="1600" b="1" dirty="0"/>
                <a:t>&lt;TIMESLOT&gt;</a:t>
              </a:r>
            </a:p>
          </p:txBody>
        </p:sp>
        <p:sp>
          <p:nvSpPr>
            <p:cNvPr id="36" name="Responsible"/>
            <p:cNvSpPr txBox="1">
              <a:spLocks/>
            </p:cNvSpPr>
            <p:nvPr userDrawn="1"/>
          </p:nvSpPr>
          <p:spPr>
            <a:xfrm>
              <a:off x="7091462" y="2616963"/>
              <a:ext cx="1388067" cy="369332"/>
            </a:xfrm>
            <a:prstGeom prst="rect">
              <a:avLst/>
            </a:prstGeom>
            <a:grpFill/>
          </p:spPr>
          <p:txBody>
            <a:bodyPr wrap="none" lIns="0" tIns="0" rIns="0" bIns="0" rtlCol="0" anchor="ctr">
              <a:noAutofit/>
            </a:bodyPr>
            <a:lstStyle/>
            <a:p>
              <a:pPr algn="l"/>
              <a:r>
                <a:rPr lang="en-GB" sz="1600" b="1" dirty="0"/>
                <a:t>&lt;RESPONSIBLE&gt;</a:t>
              </a:r>
            </a:p>
          </p:txBody>
        </p:sp>
        <p:sp>
          <p:nvSpPr>
            <p:cNvPr id="37" name="Duration"/>
            <p:cNvSpPr txBox="1">
              <a:spLocks/>
            </p:cNvSpPr>
            <p:nvPr userDrawn="1"/>
          </p:nvSpPr>
          <p:spPr>
            <a:xfrm>
              <a:off x="9925353" y="2616963"/>
              <a:ext cx="684723" cy="369332"/>
            </a:xfrm>
            <a:prstGeom prst="rect">
              <a:avLst/>
            </a:prstGeom>
            <a:grpFill/>
          </p:spPr>
          <p:txBody>
            <a:bodyPr wrap="none" lIns="0" tIns="0" rIns="0" bIns="0" rtlCol="0" anchor="ctr">
              <a:noAutofit/>
            </a:bodyPr>
            <a:lstStyle/>
            <a:p>
              <a:pPr algn="l"/>
              <a:r>
                <a:rPr lang="en-GB" sz="1600" b="1" dirty="0"/>
                <a:t>&lt;DURATION&gt;</a:t>
              </a:r>
            </a:p>
          </p:txBody>
        </p:sp>
      </p:grpSp>
      <p:grpSp>
        <p:nvGrpSpPr>
          <p:cNvPr id="8" name="SP Agenda Subsection" hidden="1"/>
          <p:cNvGrpSpPr>
            <a:grpSpLocks/>
          </p:cNvGrpSpPr>
          <p:nvPr userDrawn="1"/>
        </p:nvGrpSpPr>
        <p:grpSpPr>
          <a:xfrm>
            <a:off x="2763107" y="3148295"/>
            <a:ext cx="9071268" cy="369332"/>
            <a:chOff x="2265804" y="3155687"/>
            <a:chExt cx="9071267" cy="369332"/>
          </a:xfrm>
          <a:noFill/>
        </p:grpSpPr>
        <p:sp>
          <p:nvSpPr>
            <p:cNvPr id="39" name="Section Title"/>
            <p:cNvSpPr txBox="1">
              <a:spLocks/>
            </p:cNvSpPr>
            <p:nvPr userDrawn="1"/>
          </p:nvSpPr>
          <p:spPr>
            <a:xfrm>
              <a:off x="2744123" y="3155687"/>
              <a:ext cx="3366444" cy="369332"/>
            </a:xfrm>
            <a:prstGeom prst="rect">
              <a:avLst/>
            </a:prstGeom>
            <a:grpFill/>
          </p:spPr>
          <p:txBody>
            <a:bodyPr wrap="square" lIns="0" tIns="0" rIns="0" bIns="0" rtlCol="0" anchor="ctr">
              <a:noAutofit/>
            </a:bodyPr>
            <a:lstStyle/>
            <a:p>
              <a:pPr defTabSz="9334267">
                <a:tabLst>
                  <a:tab pos="9512062" algn="l"/>
                </a:tabLst>
              </a:pPr>
              <a:r>
                <a:rPr lang="en-GB" sz="1600" dirty="0"/>
                <a:t>&lt;TEXT&gt;</a:t>
              </a:r>
            </a:p>
          </p:txBody>
        </p:sp>
        <p:sp>
          <p:nvSpPr>
            <p:cNvPr id="40" name="Section Number"/>
            <p:cNvSpPr txBox="1">
              <a:spLocks/>
            </p:cNvSpPr>
            <p:nvPr userDrawn="1"/>
          </p:nvSpPr>
          <p:spPr>
            <a:xfrm>
              <a:off x="2265804" y="3155687"/>
              <a:ext cx="379556" cy="369332"/>
            </a:xfrm>
            <a:prstGeom prst="rect">
              <a:avLst/>
            </a:prstGeom>
            <a:grpFill/>
          </p:spPr>
          <p:txBody>
            <a:bodyPr wrap="none" lIns="0" tIns="0" rIns="0" bIns="0" rtlCol="0" anchor="ctr">
              <a:noAutofit/>
            </a:bodyPr>
            <a:lstStyle/>
            <a:p>
              <a:pPr algn="ctr"/>
              <a:r>
                <a:rPr lang="en-GB" sz="1600" dirty="0"/>
                <a:t>&lt;N&gt;</a:t>
              </a:r>
            </a:p>
          </p:txBody>
        </p:sp>
        <p:sp>
          <p:nvSpPr>
            <p:cNvPr id="41" name="Slide Number"/>
            <p:cNvSpPr txBox="1">
              <a:spLocks/>
            </p:cNvSpPr>
            <p:nvPr userDrawn="1"/>
          </p:nvSpPr>
          <p:spPr>
            <a:xfrm>
              <a:off x="10700077" y="3155687"/>
              <a:ext cx="636994" cy="369332"/>
            </a:xfrm>
            <a:prstGeom prst="rect">
              <a:avLst/>
            </a:prstGeom>
            <a:grpFill/>
          </p:spPr>
          <p:txBody>
            <a:bodyPr wrap="none" lIns="0" tIns="0" rIns="0" bIns="0" rtlCol="0" anchor="ctr">
              <a:noAutofit/>
            </a:bodyPr>
            <a:lstStyle/>
            <a:p>
              <a:pPr algn="r"/>
              <a:r>
                <a:rPr lang="en-GB" sz="1600" dirty="0"/>
                <a:t>&lt;P&gt;</a:t>
              </a:r>
            </a:p>
          </p:txBody>
        </p:sp>
        <p:sp>
          <p:nvSpPr>
            <p:cNvPr id="42" name="Timeslot"/>
            <p:cNvSpPr txBox="1">
              <a:spLocks/>
            </p:cNvSpPr>
            <p:nvPr userDrawn="1"/>
          </p:nvSpPr>
          <p:spPr>
            <a:xfrm>
              <a:off x="8578293" y="3155687"/>
              <a:ext cx="1257061" cy="369332"/>
            </a:xfrm>
            <a:prstGeom prst="rect">
              <a:avLst/>
            </a:prstGeom>
            <a:grpFill/>
          </p:spPr>
          <p:txBody>
            <a:bodyPr wrap="none" lIns="0" tIns="0" rIns="0" bIns="0" rtlCol="0" anchor="ctr">
              <a:noAutofit/>
            </a:bodyPr>
            <a:lstStyle/>
            <a:p>
              <a:pPr algn="l"/>
              <a:r>
                <a:rPr lang="en-GB" sz="1600" dirty="0"/>
                <a:t>&lt;TIMESLOT&gt;</a:t>
              </a:r>
            </a:p>
          </p:txBody>
        </p:sp>
        <p:sp>
          <p:nvSpPr>
            <p:cNvPr id="43" name="Responsible"/>
            <p:cNvSpPr txBox="1">
              <a:spLocks/>
            </p:cNvSpPr>
            <p:nvPr userDrawn="1"/>
          </p:nvSpPr>
          <p:spPr>
            <a:xfrm>
              <a:off x="7091462" y="3155687"/>
              <a:ext cx="1388067" cy="369332"/>
            </a:xfrm>
            <a:prstGeom prst="rect">
              <a:avLst/>
            </a:prstGeom>
            <a:grpFill/>
          </p:spPr>
          <p:txBody>
            <a:bodyPr wrap="none" lIns="0" tIns="0" rIns="0" bIns="0" rtlCol="0" anchor="ctr">
              <a:noAutofit/>
            </a:bodyPr>
            <a:lstStyle/>
            <a:p>
              <a:pPr algn="l"/>
              <a:r>
                <a:rPr lang="en-GB" sz="1600" dirty="0"/>
                <a:t>&lt;RESPONSIBLE&gt;</a:t>
              </a:r>
            </a:p>
          </p:txBody>
        </p:sp>
        <p:sp>
          <p:nvSpPr>
            <p:cNvPr id="44" name="Duration"/>
            <p:cNvSpPr txBox="1">
              <a:spLocks/>
            </p:cNvSpPr>
            <p:nvPr userDrawn="1"/>
          </p:nvSpPr>
          <p:spPr>
            <a:xfrm>
              <a:off x="9925354" y="3155687"/>
              <a:ext cx="684723" cy="369332"/>
            </a:xfrm>
            <a:prstGeom prst="rect">
              <a:avLst/>
            </a:prstGeom>
            <a:grpFill/>
          </p:spPr>
          <p:txBody>
            <a:bodyPr wrap="none" lIns="0" tIns="0" rIns="0" bIns="0" rtlCol="0" anchor="ctr">
              <a:noAutofit/>
            </a:bodyPr>
            <a:lstStyle/>
            <a:p>
              <a:pPr algn="l"/>
              <a:r>
                <a:rPr lang="en-GB" sz="1600" dirty="0"/>
                <a:t>&lt;DURATION&gt;</a:t>
              </a:r>
            </a:p>
          </p:txBody>
        </p:sp>
      </p:grpSp>
      <p:grpSp>
        <p:nvGrpSpPr>
          <p:cNvPr id="9" name="SP Agenda Subsection Highlight" hidden="1"/>
          <p:cNvGrpSpPr>
            <a:grpSpLocks/>
          </p:cNvGrpSpPr>
          <p:nvPr userDrawn="1"/>
        </p:nvGrpSpPr>
        <p:grpSpPr>
          <a:xfrm>
            <a:off x="2763106" y="3679627"/>
            <a:ext cx="9071265" cy="369332"/>
            <a:chOff x="2265804" y="3694411"/>
            <a:chExt cx="9071265" cy="369332"/>
          </a:xfrm>
          <a:noFill/>
        </p:grpSpPr>
        <p:sp>
          <p:nvSpPr>
            <p:cNvPr id="46" name="Section Title"/>
            <p:cNvSpPr txBox="1">
              <a:spLocks/>
            </p:cNvSpPr>
            <p:nvPr userDrawn="1"/>
          </p:nvSpPr>
          <p:spPr>
            <a:xfrm>
              <a:off x="2744123" y="3694411"/>
              <a:ext cx="3366444" cy="369332"/>
            </a:xfrm>
            <a:prstGeom prst="rect">
              <a:avLst/>
            </a:prstGeom>
            <a:grpFill/>
          </p:spPr>
          <p:txBody>
            <a:bodyPr wrap="square" lIns="0" tIns="0" rIns="0" bIns="0" rtlCol="0" anchor="ctr">
              <a:noAutofit/>
            </a:bodyPr>
            <a:lstStyle/>
            <a:p>
              <a:pPr defTabSz="9334267">
                <a:tabLst>
                  <a:tab pos="9512062" algn="l"/>
                </a:tabLst>
              </a:pPr>
              <a:r>
                <a:rPr lang="en-GB" sz="1600" b="1" dirty="0"/>
                <a:t>&lt;TEXT&gt;</a:t>
              </a:r>
            </a:p>
          </p:txBody>
        </p:sp>
        <p:sp>
          <p:nvSpPr>
            <p:cNvPr id="47" name="Section Number"/>
            <p:cNvSpPr txBox="1">
              <a:spLocks/>
            </p:cNvSpPr>
            <p:nvPr userDrawn="1"/>
          </p:nvSpPr>
          <p:spPr>
            <a:xfrm>
              <a:off x="2265804" y="3694411"/>
              <a:ext cx="379556" cy="369332"/>
            </a:xfrm>
            <a:prstGeom prst="rect">
              <a:avLst/>
            </a:prstGeom>
            <a:grpFill/>
          </p:spPr>
          <p:txBody>
            <a:bodyPr wrap="none" lIns="0" tIns="0" rIns="0" bIns="0" rtlCol="0" anchor="ctr">
              <a:noAutofit/>
            </a:bodyPr>
            <a:lstStyle/>
            <a:p>
              <a:pPr algn="ctr"/>
              <a:r>
                <a:rPr lang="en-GB" sz="1600" b="1" dirty="0"/>
                <a:t>&lt;N&gt;</a:t>
              </a:r>
            </a:p>
          </p:txBody>
        </p:sp>
        <p:sp>
          <p:nvSpPr>
            <p:cNvPr id="48" name="Slide Number"/>
            <p:cNvSpPr txBox="1">
              <a:spLocks/>
            </p:cNvSpPr>
            <p:nvPr userDrawn="1"/>
          </p:nvSpPr>
          <p:spPr>
            <a:xfrm>
              <a:off x="10700075" y="3694411"/>
              <a:ext cx="636994" cy="369332"/>
            </a:xfrm>
            <a:prstGeom prst="rect">
              <a:avLst/>
            </a:prstGeom>
            <a:grpFill/>
          </p:spPr>
          <p:txBody>
            <a:bodyPr wrap="none" lIns="0" tIns="0" rIns="0" bIns="0" rtlCol="0" anchor="ctr">
              <a:noAutofit/>
            </a:bodyPr>
            <a:lstStyle/>
            <a:p>
              <a:pPr algn="r"/>
              <a:r>
                <a:rPr lang="en-GB" sz="1600" b="1" dirty="0"/>
                <a:t>&lt;P&gt;</a:t>
              </a:r>
            </a:p>
          </p:txBody>
        </p:sp>
        <p:sp>
          <p:nvSpPr>
            <p:cNvPr id="49" name="Timeslot"/>
            <p:cNvSpPr txBox="1">
              <a:spLocks/>
            </p:cNvSpPr>
            <p:nvPr userDrawn="1"/>
          </p:nvSpPr>
          <p:spPr>
            <a:xfrm>
              <a:off x="8578291" y="3694411"/>
              <a:ext cx="1257061" cy="369332"/>
            </a:xfrm>
            <a:prstGeom prst="rect">
              <a:avLst/>
            </a:prstGeom>
            <a:grpFill/>
          </p:spPr>
          <p:txBody>
            <a:bodyPr wrap="none" lIns="0" tIns="0" rIns="0" bIns="0" rtlCol="0" anchor="ctr">
              <a:noAutofit/>
            </a:bodyPr>
            <a:lstStyle/>
            <a:p>
              <a:pPr algn="l"/>
              <a:r>
                <a:rPr lang="en-GB" sz="1600" b="1" dirty="0"/>
                <a:t>&lt;TIMESLOT&gt;</a:t>
              </a:r>
            </a:p>
          </p:txBody>
        </p:sp>
        <p:sp>
          <p:nvSpPr>
            <p:cNvPr id="50" name="Responsible"/>
            <p:cNvSpPr txBox="1">
              <a:spLocks/>
            </p:cNvSpPr>
            <p:nvPr userDrawn="1"/>
          </p:nvSpPr>
          <p:spPr>
            <a:xfrm>
              <a:off x="7091461" y="3694411"/>
              <a:ext cx="1388067" cy="369332"/>
            </a:xfrm>
            <a:prstGeom prst="rect">
              <a:avLst/>
            </a:prstGeom>
            <a:grpFill/>
          </p:spPr>
          <p:txBody>
            <a:bodyPr wrap="none" lIns="0" tIns="0" rIns="0" bIns="0" rtlCol="0" anchor="ctr">
              <a:noAutofit/>
            </a:bodyPr>
            <a:lstStyle/>
            <a:p>
              <a:pPr algn="l"/>
              <a:r>
                <a:rPr lang="en-GB" sz="1600" b="1" dirty="0"/>
                <a:t>&lt;RESPONSIBLE&gt;</a:t>
              </a:r>
            </a:p>
          </p:txBody>
        </p:sp>
        <p:sp>
          <p:nvSpPr>
            <p:cNvPr id="51" name="Duration"/>
            <p:cNvSpPr txBox="1">
              <a:spLocks/>
            </p:cNvSpPr>
            <p:nvPr userDrawn="1"/>
          </p:nvSpPr>
          <p:spPr>
            <a:xfrm>
              <a:off x="9925352" y="3694411"/>
              <a:ext cx="684723" cy="369332"/>
            </a:xfrm>
            <a:prstGeom prst="rect">
              <a:avLst/>
            </a:prstGeom>
            <a:grpFill/>
          </p:spPr>
          <p:txBody>
            <a:bodyPr wrap="none" lIns="0" tIns="0" rIns="0" bIns="0" rtlCol="0" anchor="ctr">
              <a:noAutofit/>
            </a:bodyPr>
            <a:lstStyle/>
            <a:p>
              <a:pPr algn="l"/>
              <a:r>
                <a:rPr lang="en-GB" sz="1600" b="1" dirty="0"/>
                <a:t>&lt;DURATION&gt;</a:t>
              </a:r>
            </a:p>
          </p:txBody>
        </p:sp>
      </p:grpSp>
      <p:sp>
        <p:nvSpPr>
          <p:cNvPr id="2" name="Title 1">
            <a:extLst>
              <a:ext uri="{FF2B5EF4-FFF2-40B4-BE49-F238E27FC236}">
                <a16:creationId xmlns:a16="http://schemas.microsoft.com/office/drawing/2014/main" id="{43543002-6DB0-464A-A397-AE98E8505112}"/>
              </a:ext>
            </a:extLst>
          </p:cNvPr>
          <p:cNvSpPr>
            <a:spLocks noGrp="1"/>
          </p:cNvSpPr>
          <p:nvPr>
            <p:ph type="title" idx="10" hasCustomPrompt="1"/>
          </p:nvPr>
        </p:nvSpPr>
        <p:spPr>
          <a:xfrm>
            <a:off x="2329200" y="1440000"/>
            <a:ext cx="9500400" cy="720000"/>
          </a:xfrm>
        </p:spPr>
        <p:txBody>
          <a:bodyPr/>
          <a:lstStyle/>
          <a:p>
            <a:r>
              <a:rPr lang="en-GB" dirty="0"/>
              <a:t>Agenda</a:t>
            </a:r>
          </a:p>
        </p:txBody>
      </p:sp>
      <p:sp>
        <p:nvSpPr>
          <p:cNvPr id="5" name="Date Placeholder 4">
            <a:extLst>
              <a:ext uri="{FF2B5EF4-FFF2-40B4-BE49-F238E27FC236}">
                <a16:creationId xmlns:a16="http://schemas.microsoft.com/office/drawing/2014/main" id="{9C1B143B-E9ED-4A96-97FE-BBE214623DE4}"/>
              </a:ext>
            </a:extLst>
          </p:cNvPr>
          <p:cNvSpPr>
            <a:spLocks noGrp="1"/>
          </p:cNvSpPr>
          <p:nvPr>
            <p:ph type="dt" sz="half" idx="11"/>
          </p:nvPr>
        </p:nvSpPr>
        <p:spPr/>
        <p:txBody>
          <a:bodyPr/>
          <a:lstStyle/>
          <a:p>
            <a:fld id="{C0180F20-B20C-4048-800D-8AB7E167450C}" type="datetime4">
              <a:rPr lang="en-GB" smtClean="0"/>
              <a:pPr/>
              <a:t>08 November 2021</a:t>
            </a:fld>
            <a:endParaRPr lang="en-GB" dirty="0"/>
          </a:p>
        </p:txBody>
      </p:sp>
      <p:sp>
        <p:nvSpPr>
          <p:cNvPr id="6" name="Footer Placeholder 5">
            <a:extLst>
              <a:ext uri="{FF2B5EF4-FFF2-40B4-BE49-F238E27FC236}">
                <a16:creationId xmlns:a16="http://schemas.microsoft.com/office/drawing/2014/main" id="{342A9791-2129-4A8C-9EA9-889951FA6556}"/>
              </a:ext>
            </a:extLst>
          </p:cNvPr>
          <p:cNvSpPr>
            <a:spLocks noGrp="1"/>
          </p:cNvSpPr>
          <p:nvPr>
            <p:ph type="ftr" sz="quarter" idx="12"/>
          </p:nvPr>
        </p:nvSpPr>
        <p:spPr/>
        <p:txBody>
          <a:bodyPr/>
          <a:lstStyle/>
          <a:p>
            <a:endParaRPr lang="en-GB" dirty="0"/>
          </a:p>
        </p:txBody>
      </p:sp>
      <p:sp>
        <p:nvSpPr>
          <p:cNvPr id="7" name="Slide Number Placeholder 6">
            <a:extLst>
              <a:ext uri="{FF2B5EF4-FFF2-40B4-BE49-F238E27FC236}">
                <a16:creationId xmlns:a16="http://schemas.microsoft.com/office/drawing/2014/main" id="{BE212245-AA04-4C2A-82AD-95B8B22D93AC}"/>
              </a:ext>
            </a:extLst>
          </p:cNvPr>
          <p:cNvSpPr>
            <a:spLocks noGrp="1"/>
          </p:cNvSpPr>
          <p:nvPr>
            <p:ph type="sldNum" sz="quarter" idx="1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6194929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bg2"/>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432000" y="1440000"/>
            <a:ext cx="11401201" cy="4683600"/>
            <a:chOff x="1295081" y="-570461"/>
            <a:chExt cx="6719407" cy="4683600"/>
          </a:xfrm>
        </p:grpSpPr>
        <p:sp>
          <p:nvSpPr>
            <p:cNvPr id="72" name="Section Title" hidden="1">
              <a:extLst>
                <a:ext uri="{FF2B5EF4-FFF2-40B4-BE49-F238E27FC236}">
                  <a16:creationId xmlns:a16="http://schemas.microsoft.com/office/drawing/2014/main" id="{8BF45C0E-D24F-4800-98B2-20E0A3AC8C3F}"/>
                </a:ext>
              </a:extLst>
            </p:cNvPr>
            <p:cNvSpPr txBox="1">
              <a:spLocks/>
            </p:cNvSpPr>
            <p:nvPr userDrawn="1"/>
          </p:nvSpPr>
          <p:spPr>
            <a:xfrm>
              <a:off x="2413214" y="-570461"/>
              <a:ext cx="5601274" cy="4683600"/>
            </a:xfrm>
            <a:prstGeom prst="rect">
              <a:avLst/>
            </a:prstGeom>
            <a:noFill/>
          </p:spPr>
          <p:txBody>
            <a:bodyPr wrap="square" lIns="0" tIns="0" rIns="0" bIns="0" rtlCol="0" anchor="t" anchorCtr="0">
              <a:noAutofit/>
            </a:bodyPr>
            <a:lstStyle/>
            <a:p>
              <a:pPr defTabSz="9334267">
                <a:lnSpc>
                  <a:spcPct val="83000"/>
                </a:lnSpc>
                <a:tabLst>
                  <a:tab pos="9512062" algn="l"/>
                </a:tabLst>
              </a:pPr>
              <a:r>
                <a:rPr lang="en-GB" sz="8000" b="0" dirty="0">
                  <a:solidFill>
                    <a:schemeClr val="tx1"/>
                  </a:solidFill>
                  <a:latin typeface="+mj-lt"/>
                </a:rPr>
                <a:t>&lt;TEXT&gt;</a:t>
              </a:r>
            </a:p>
          </p:txBody>
        </p:sp>
        <p:sp>
          <p:nvSpPr>
            <p:cNvPr id="73" name="Section Number" hidden="1">
              <a:extLst>
                <a:ext uri="{FF2B5EF4-FFF2-40B4-BE49-F238E27FC236}">
                  <a16:creationId xmlns:a16="http://schemas.microsoft.com/office/drawing/2014/main" id="{B36140C3-09D5-4D3F-906D-270C63E34027}"/>
                </a:ext>
              </a:extLst>
            </p:cNvPr>
            <p:cNvSpPr txBox="1">
              <a:spLocks/>
            </p:cNvSpPr>
            <p:nvPr userDrawn="1"/>
          </p:nvSpPr>
          <p:spPr>
            <a:xfrm>
              <a:off x="1295081" y="-570461"/>
              <a:ext cx="1012048" cy="928800"/>
            </a:xfrm>
            <a:prstGeom prst="rect">
              <a:avLst/>
            </a:prstGeom>
            <a:noFill/>
          </p:spPr>
          <p:txBody>
            <a:bodyPr wrap="none" lIns="0" tIns="0" rIns="0" bIns="0" rtlCol="0" anchor="t" anchorCtr="0">
              <a:noAutofit/>
            </a:bodyPr>
            <a:lstStyle/>
            <a:p>
              <a:pPr algn="r">
                <a:lnSpc>
                  <a:spcPct val="83000"/>
                </a:lnSpc>
              </a:pPr>
              <a:r>
                <a:rPr lang="en-GB" sz="8000" b="0" dirty="0">
                  <a:solidFill>
                    <a:schemeClr val="tx1"/>
                  </a:solidFill>
                  <a:latin typeface="+mj-lt"/>
                </a:rPr>
                <a:t>&lt;N&gt;</a:t>
              </a:r>
            </a:p>
          </p:txBody>
        </p:sp>
        <p:sp>
          <p:nvSpPr>
            <p:cNvPr id="74" name="Slide Number"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GB" sz="1000" dirty="0">
                  <a:solidFill>
                    <a:srgbClr val="000000">
                      <a:alpha val="0"/>
                    </a:srgbClr>
                  </a:solidFill>
                </a:rPr>
                <a:t>&lt;P&gt;</a:t>
              </a:r>
            </a:p>
          </p:txBody>
        </p:sp>
        <p:sp>
          <p:nvSpPr>
            <p:cNvPr id="75" name="Timeslot"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000" dirty="0">
                  <a:solidFill>
                    <a:srgbClr val="000000">
                      <a:alpha val="0"/>
                    </a:srgbClr>
                  </a:solidFill>
                </a:rPr>
                <a:t>&lt;TIMESLOT&gt;</a:t>
              </a:r>
            </a:p>
          </p:txBody>
        </p:sp>
        <p:sp>
          <p:nvSpPr>
            <p:cNvPr id="76" name="Responsible"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000" dirty="0">
                  <a:solidFill>
                    <a:srgbClr val="000000">
                      <a:alpha val="0"/>
                    </a:srgbClr>
                  </a:solidFill>
                </a:rPr>
                <a:t>&lt;RESPONSIBLE&gt;</a:t>
              </a:r>
            </a:p>
          </p:txBody>
        </p:sp>
        <p:sp>
          <p:nvSpPr>
            <p:cNvPr id="77" name="Duration"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100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432000" y="1440000"/>
            <a:ext cx="11399644" cy="4683600"/>
            <a:chOff x="679534" y="2085631"/>
            <a:chExt cx="6718483" cy="4683600"/>
          </a:xfrm>
        </p:grpSpPr>
        <p:sp>
          <p:nvSpPr>
            <p:cNvPr id="79" name="Section Title" hidden="1">
              <a:extLst>
                <a:ext uri="{FF2B5EF4-FFF2-40B4-BE49-F238E27FC236}">
                  <a16:creationId xmlns:a16="http://schemas.microsoft.com/office/drawing/2014/main" id="{584D4FFB-892A-49C8-973F-893B258E19BF}"/>
                </a:ext>
              </a:extLst>
            </p:cNvPr>
            <p:cNvSpPr txBox="1">
              <a:spLocks/>
            </p:cNvSpPr>
            <p:nvPr userDrawn="1"/>
          </p:nvSpPr>
          <p:spPr>
            <a:xfrm>
              <a:off x="1797664" y="2085631"/>
              <a:ext cx="5600353" cy="4683600"/>
            </a:xfrm>
            <a:prstGeom prst="rect">
              <a:avLst/>
            </a:prstGeom>
            <a:noFill/>
          </p:spPr>
          <p:txBody>
            <a:bodyPr wrap="square" lIns="0" tIns="0" rIns="0" bIns="0" rtlCol="0" anchor="t" anchorCtr="0">
              <a:noAutofit/>
            </a:bodyPr>
            <a:lstStyle/>
            <a:p>
              <a:pPr defTabSz="9334267">
                <a:lnSpc>
                  <a:spcPct val="83000"/>
                </a:lnSpc>
                <a:tabLst>
                  <a:tab pos="9512062" algn="l"/>
                </a:tabLst>
              </a:pPr>
              <a:r>
                <a:rPr lang="en-GB" sz="8000" b="0" dirty="0">
                  <a:solidFill>
                    <a:schemeClr val="tx1"/>
                  </a:solidFill>
                  <a:latin typeface="+mj-lt"/>
                </a:rPr>
                <a:t>&lt;TEXT&gt;</a:t>
              </a:r>
            </a:p>
          </p:txBody>
        </p:sp>
        <p:sp>
          <p:nvSpPr>
            <p:cNvPr id="80" name="Section Number" hidden="1">
              <a:extLst>
                <a:ext uri="{FF2B5EF4-FFF2-40B4-BE49-F238E27FC236}">
                  <a16:creationId xmlns:a16="http://schemas.microsoft.com/office/drawing/2014/main" id="{BB144044-4B4E-495D-8D8D-9D01BCCA9A24}"/>
                </a:ext>
              </a:extLst>
            </p:cNvPr>
            <p:cNvSpPr txBox="1">
              <a:spLocks/>
            </p:cNvSpPr>
            <p:nvPr userDrawn="1"/>
          </p:nvSpPr>
          <p:spPr>
            <a:xfrm>
              <a:off x="679534" y="2085631"/>
              <a:ext cx="1011534" cy="929667"/>
            </a:xfrm>
            <a:prstGeom prst="rect">
              <a:avLst/>
            </a:prstGeom>
            <a:noFill/>
          </p:spPr>
          <p:txBody>
            <a:bodyPr wrap="none" lIns="0" tIns="0" rIns="0" bIns="0" rtlCol="0" anchor="t" anchorCtr="0">
              <a:noAutofit/>
            </a:bodyPr>
            <a:lstStyle/>
            <a:p>
              <a:pPr algn="r">
                <a:lnSpc>
                  <a:spcPct val="83000"/>
                </a:lnSpc>
              </a:pPr>
              <a:r>
                <a:rPr lang="en-GB" sz="8000" b="0" dirty="0">
                  <a:solidFill>
                    <a:schemeClr val="tx1"/>
                  </a:solidFill>
                  <a:latin typeface="+mj-lt"/>
                </a:rPr>
                <a:t>&lt;N&gt;</a:t>
              </a:r>
            </a:p>
          </p:txBody>
        </p:sp>
        <p:sp>
          <p:nvSpPr>
            <p:cNvPr id="81" name="Slide Number"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GB" sz="1000" b="1" dirty="0">
                  <a:solidFill>
                    <a:srgbClr val="000000">
                      <a:alpha val="0"/>
                    </a:srgbClr>
                  </a:solidFill>
                </a:rPr>
                <a:t>&lt;P&gt;</a:t>
              </a:r>
            </a:p>
          </p:txBody>
        </p:sp>
        <p:sp>
          <p:nvSpPr>
            <p:cNvPr id="82" name="Timeslot"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000" b="1" dirty="0">
                  <a:solidFill>
                    <a:srgbClr val="000000">
                      <a:alpha val="0"/>
                    </a:srgbClr>
                  </a:solidFill>
                </a:rPr>
                <a:t>&lt;TIMESLOT&gt;</a:t>
              </a:r>
            </a:p>
          </p:txBody>
        </p:sp>
        <p:sp>
          <p:nvSpPr>
            <p:cNvPr id="83" name="Responsible"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000" b="1" dirty="0">
                  <a:solidFill>
                    <a:srgbClr val="000000">
                      <a:alpha val="0"/>
                    </a:srgbClr>
                  </a:solidFill>
                </a:rPr>
                <a:t>&lt;RESPONSIBLE&gt;</a:t>
              </a:r>
            </a:p>
          </p:txBody>
        </p:sp>
        <p:sp>
          <p:nvSpPr>
            <p:cNvPr id="84" name="Duration"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1000" b="1" dirty="0">
                  <a:solidFill>
                    <a:srgbClr val="000000">
                      <a:alpha val="0"/>
                    </a:srgbClr>
                  </a:solidFill>
                </a:rPr>
                <a:t>&lt;DURATION&gt;</a:t>
              </a:r>
            </a:p>
          </p:txBody>
        </p:sp>
      </p:grpSp>
      <p:sp>
        <p:nvSpPr>
          <p:cNvPr id="2" name="Date Placeholder 1">
            <a:extLst>
              <a:ext uri="{FF2B5EF4-FFF2-40B4-BE49-F238E27FC236}">
                <a16:creationId xmlns:a16="http://schemas.microsoft.com/office/drawing/2014/main" id="{F4A129EA-5958-4519-BBC1-7CB132E51B98}"/>
              </a:ext>
            </a:extLst>
          </p:cNvPr>
          <p:cNvSpPr>
            <a:spLocks noGrp="1"/>
          </p:cNvSpPr>
          <p:nvPr>
            <p:ph type="dt" sz="half" idx="10"/>
          </p:nvPr>
        </p:nvSpPr>
        <p:spPr/>
        <p:txBody>
          <a:bodyPr/>
          <a:lstStyle/>
          <a:p>
            <a:fld id="{C0180F20-B20C-4048-800D-8AB7E167450C}" type="datetime4">
              <a:rPr lang="en-GB" smtClean="0"/>
              <a:pPr/>
              <a:t>08 November 2021</a:t>
            </a:fld>
            <a:endParaRPr lang="en-GB" dirty="0"/>
          </a:p>
        </p:txBody>
      </p:sp>
      <p:sp>
        <p:nvSpPr>
          <p:cNvPr id="3" name="Footer Placeholder 2">
            <a:extLst>
              <a:ext uri="{FF2B5EF4-FFF2-40B4-BE49-F238E27FC236}">
                <a16:creationId xmlns:a16="http://schemas.microsoft.com/office/drawing/2014/main" id="{076BBFAC-5C79-4771-8875-6E35A3B03C7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B45A444-0CD2-4E7A-9436-E5ECB352FB4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06294155"/>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C">
    <p:bg>
      <p:bgPr>
        <a:solidFill>
          <a:schemeClr val="bg1">
            <a:lumMod val="95000"/>
          </a:schemeClr>
        </a:solidFill>
        <a:effectLst/>
      </p:bgPr>
    </p:bg>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D5F86745-A26F-4FF5-B01C-A98DE921B399}"/>
              </a:ext>
            </a:extLst>
          </p:cNvPr>
          <p:cNvSpPr>
            <a:spLocks noGrp="1"/>
          </p:cNvSpPr>
          <p:nvPr>
            <p:ph type="pic" sz="quarter" idx="13" hasCustomPrompt="1"/>
          </p:nvPr>
        </p:nvSpPr>
        <p:spPr>
          <a:xfrm>
            <a:off x="0" y="-1"/>
            <a:ext cx="12193200" cy="6861600"/>
          </a:xfrm>
        </p:spPr>
        <p:txBody>
          <a:bodyPr lIns="144000" tIns="108000"/>
          <a:lstStyle>
            <a:lvl1pPr marL="0" indent="0" algn="ctr">
              <a:buNone/>
              <a:defRPr sz="1600"/>
            </a:lvl1pPr>
          </a:lstStyle>
          <a:p>
            <a:r>
              <a:rPr lang="en-GB"/>
              <a:t>Click on frame and insert picture via Templafy Images</a:t>
            </a:r>
          </a:p>
        </p:txBody>
      </p:sp>
      <p:sp>
        <p:nvSpPr>
          <p:cNvPr id="2" name="Title 1"/>
          <p:cNvSpPr>
            <a:spLocks noGrp="1"/>
          </p:cNvSpPr>
          <p:nvPr>
            <p:ph type="ctrTitle" hasCustomPrompt="1"/>
          </p:nvPr>
        </p:nvSpPr>
        <p:spPr>
          <a:xfrm>
            <a:off x="2330450" y="1439999"/>
            <a:ext cx="7531200" cy="4697275"/>
          </a:xfrm>
        </p:spPr>
        <p:txBody>
          <a:bodyPr anchor="t" anchorCtr="0"/>
          <a:lstStyle>
            <a:lvl1pPr algn="l">
              <a:defRPr sz="8000">
                <a:solidFill>
                  <a:schemeClr val="bg1"/>
                </a:solidFill>
              </a:defRPr>
            </a:lvl1pPr>
          </a:lstStyle>
          <a:p>
            <a:r>
              <a:rPr lang="en-GB"/>
              <a:t>Click to add title</a:t>
            </a:r>
          </a:p>
        </p:txBody>
      </p:sp>
      <p:sp>
        <p:nvSpPr>
          <p:cNvPr id="3" name="Subtitle 2"/>
          <p:cNvSpPr>
            <a:spLocks noGrp="1"/>
          </p:cNvSpPr>
          <p:nvPr>
            <p:ph type="subTitle" idx="1" hasCustomPrompt="1"/>
          </p:nvPr>
        </p:nvSpPr>
        <p:spPr>
          <a:xfrm>
            <a:off x="2329200" y="5058000"/>
            <a:ext cx="6541200" cy="360000"/>
          </a:xfrm>
        </p:spPr>
        <p:txBody>
          <a:bodyPr/>
          <a:lstStyle>
            <a:lvl1pPr marL="0" indent="0" algn="l">
              <a:lnSpc>
                <a:spcPct val="100000"/>
              </a:lnSpc>
              <a:spcBef>
                <a:spcPts val="0"/>
              </a:spcBef>
              <a:spcAft>
                <a:spcPts val="0"/>
              </a:spcAft>
              <a:buFont typeface="Sweco Sans" panose="00000500000000000000" pitchFamily="2" charset="0"/>
              <a:buChar char="​"/>
              <a:defRPr sz="2400" b="0">
                <a:solidFill>
                  <a:schemeClr val="bg1"/>
                </a:solidFill>
              </a:defRPr>
            </a:lvl1pPr>
            <a:lvl2pPr marL="0" indent="0" algn="l">
              <a:lnSpc>
                <a:spcPct val="100000"/>
              </a:lnSpc>
              <a:spcAft>
                <a:spcPts val="0"/>
              </a:spcAft>
              <a:buFont typeface="Sweco Sans" panose="00000500000000000000" pitchFamily="2" charset="0"/>
              <a:buChar char="​"/>
              <a:defRPr sz="2400" b="0"/>
            </a:lvl2pPr>
            <a:lvl3pPr marL="0" indent="0" algn="l">
              <a:lnSpc>
                <a:spcPct val="100000"/>
              </a:lnSpc>
              <a:spcAft>
                <a:spcPts val="0"/>
              </a:spcAft>
              <a:buFont typeface="Sweco Sans" panose="00000500000000000000" pitchFamily="2" charset="0"/>
              <a:buChar char="​"/>
              <a:defRPr sz="2400" b="0"/>
            </a:lvl3pPr>
            <a:lvl4pPr marL="0" indent="0" algn="l">
              <a:lnSpc>
                <a:spcPct val="100000"/>
              </a:lnSpc>
              <a:spcAft>
                <a:spcPts val="0"/>
              </a:spcAft>
              <a:buFont typeface="Sweco Sans" panose="00000500000000000000" pitchFamily="2" charset="0"/>
              <a:buChar char="​"/>
              <a:defRPr sz="2400" b="0"/>
            </a:lvl4pPr>
            <a:lvl5pPr marL="0" indent="0" algn="l">
              <a:lnSpc>
                <a:spcPct val="100000"/>
              </a:lnSpc>
              <a:spcAft>
                <a:spcPts val="0"/>
              </a:spcAft>
              <a:buFont typeface="Sweco Sans" panose="00000500000000000000" pitchFamily="2" charset="0"/>
              <a:buChar char="​"/>
              <a:defRPr sz="2400" b="0"/>
            </a:lvl5pPr>
            <a:lvl6pPr marL="0" indent="0" algn="l">
              <a:lnSpc>
                <a:spcPct val="100000"/>
              </a:lnSpc>
              <a:spcAft>
                <a:spcPts val="0"/>
              </a:spcAft>
              <a:buFont typeface="Sweco Sans" panose="00000500000000000000" pitchFamily="2" charset="0"/>
              <a:buChar char="​"/>
              <a:defRPr sz="2400" b="0"/>
            </a:lvl6pPr>
            <a:lvl7pPr marL="0" indent="0" algn="l">
              <a:lnSpc>
                <a:spcPct val="100000"/>
              </a:lnSpc>
              <a:spcAft>
                <a:spcPts val="0"/>
              </a:spcAft>
              <a:buFont typeface="Sweco Sans" panose="00000500000000000000" pitchFamily="2" charset="0"/>
              <a:buChar char="​"/>
              <a:defRPr sz="2400" b="0"/>
            </a:lvl7pPr>
            <a:lvl8pPr marL="0" indent="0" algn="l">
              <a:lnSpc>
                <a:spcPct val="100000"/>
              </a:lnSpc>
              <a:spcAft>
                <a:spcPts val="0"/>
              </a:spcAft>
              <a:buFont typeface="Sweco Sans" panose="00000500000000000000" pitchFamily="2" charset="0"/>
              <a:buChar char="​"/>
              <a:defRPr sz="2400" b="0"/>
            </a:lvl8pPr>
            <a:lvl9pPr marL="0" indent="0" algn="l">
              <a:lnSpc>
                <a:spcPct val="100000"/>
              </a:lnSpc>
              <a:spcBef>
                <a:spcPts val="0"/>
              </a:spcBef>
              <a:buFont typeface="Sweco Sans" panose="00000500000000000000" pitchFamily="2" charset="0"/>
              <a:buChar char="​"/>
              <a:defRPr sz="2400" b="0">
                <a:solidFill>
                  <a:schemeClr val="tx2"/>
                </a:solidFill>
              </a:defRPr>
            </a:lvl9pPr>
          </a:lstStyle>
          <a:p>
            <a:r>
              <a:rPr lang="en-GB"/>
              <a:t>Click to add subtitle</a:t>
            </a:r>
          </a:p>
        </p:txBody>
      </p:sp>
      <p:sp>
        <p:nvSpPr>
          <p:cNvPr id="14" name="text" descr="{&quot;templafy&quot;:{&quot;id&quot;:&quot;e862374b-7a0f-4a81-8ae1-449ce1bcb1b5&quot;}}" title="Form.TitlePresentation">
            <a:extLst>
              <a:ext uri="{FF2B5EF4-FFF2-40B4-BE49-F238E27FC236}">
                <a16:creationId xmlns:a16="http://schemas.microsoft.com/office/drawing/2014/main" id="{488CA253-86B3-4DAA-9705-E004BCFF725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a:solidFill>
                <a:schemeClr val="bg1"/>
              </a:solidFill>
            </a:endParaRPr>
          </a:p>
        </p:txBody>
      </p:sp>
      <p:sp>
        <p:nvSpPr>
          <p:cNvPr id="24" name="Logo">
            <a:extLst>
              <a:ext uri="{FF2B5EF4-FFF2-40B4-BE49-F238E27FC236}">
                <a16:creationId xmlns:a16="http://schemas.microsoft.com/office/drawing/2014/main" id="{1129123F-770C-449B-A373-1B1AC9D1ED53}"/>
              </a:ext>
            </a:extLst>
          </p:cNvPr>
          <p:cNvSpPr/>
          <p:nvPr/>
        </p:nvSpPr>
        <p:spPr>
          <a:xfrm>
            <a:off x="10022400" y="360000"/>
            <a:ext cx="1807200" cy="525600"/>
          </a:xfrm>
          <a:custGeom>
            <a:avLst/>
            <a:gdLst>
              <a:gd name="connsiteX0" fmla="*/ 7705866 w 12458363"/>
              <a:gd name="connsiteY0" fmla="*/ 2350316 h 3623433"/>
              <a:gd name="connsiteX1" fmla="*/ 7353985 w 12458363"/>
              <a:gd name="connsiteY1" fmla="*/ 2836149 h 3623433"/>
              <a:gd name="connsiteX2" fmla="*/ 7705866 w 12458363"/>
              <a:gd name="connsiteY2" fmla="*/ 3321606 h 3623433"/>
              <a:gd name="connsiteX3" fmla="*/ 7705866 w 12458363"/>
              <a:gd name="connsiteY3" fmla="*/ 3321907 h 3623433"/>
              <a:gd name="connsiteX4" fmla="*/ 8040861 w 12458363"/>
              <a:gd name="connsiteY4" fmla="*/ 2836451 h 3623433"/>
              <a:gd name="connsiteX5" fmla="*/ 7705866 w 12458363"/>
              <a:gd name="connsiteY5" fmla="*/ 2350316 h 3623433"/>
              <a:gd name="connsiteX6" fmla="*/ 3902218 w 12458363"/>
              <a:gd name="connsiteY6" fmla="*/ 2065208 h 3623433"/>
              <a:gd name="connsiteX7" fmla="*/ 4974293 w 12458363"/>
              <a:gd name="connsiteY7" fmla="*/ 2065208 h 3623433"/>
              <a:gd name="connsiteX8" fmla="*/ 4974293 w 12458363"/>
              <a:gd name="connsiteY8" fmla="*/ 2350150 h 3623433"/>
              <a:gd name="connsiteX9" fmla="*/ 4287643 w 12458363"/>
              <a:gd name="connsiteY9" fmla="*/ 2350150 h 3623433"/>
              <a:gd name="connsiteX10" fmla="*/ 4287643 w 12458363"/>
              <a:gd name="connsiteY10" fmla="*/ 2668862 h 3623433"/>
              <a:gd name="connsiteX11" fmla="*/ 4924013 w 12458363"/>
              <a:gd name="connsiteY11" fmla="*/ 2668862 h 3623433"/>
              <a:gd name="connsiteX12" fmla="*/ 4924013 w 12458363"/>
              <a:gd name="connsiteY12" fmla="*/ 2970463 h 3623433"/>
              <a:gd name="connsiteX13" fmla="*/ 4287643 w 12458363"/>
              <a:gd name="connsiteY13" fmla="*/ 2970463 h 3623433"/>
              <a:gd name="connsiteX14" fmla="*/ 4287643 w 12458363"/>
              <a:gd name="connsiteY14" fmla="*/ 3305232 h 3623433"/>
              <a:gd name="connsiteX15" fmla="*/ 4991103 w 12458363"/>
              <a:gd name="connsiteY15" fmla="*/ 3305232 h 3623433"/>
              <a:gd name="connsiteX16" fmla="*/ 4991103 w 12458363"/>
              <a:gd name="connsiteY16" fmla="*/ 3606306 h 3623433"/>
              <a:gd name="connsiteX17" fmla="*/ 3902218 w 12458363"/>
              <a:gd name="connsiteY17" fmla="*/ 3606306 h 3623433"/>
              <a:gd name="connsiteX18" fmla="*/ 1423149 w 12458363"/>
              <a:gd name="connsiteY18" fmla="*/ 2065208 h 3623433"/>
              <a:gd name="connsiteX19" fmla="*/ 1841818 w 12458363"/>
              <a:gd name="connsiteY19" fmla="*/ 2065208 h 3623433"/>
              <a:gd name="connsiteX20" fmla="*/ 2025748 w 12458363"/>
              <a:gd name="connsiteY20" fmla="*/ 3238294 h 3623433"/>
              <a:gd name="connsiteX21" fmla="*/ 2042860 w 12458363"/>
              <a:gd name="connsiteY21" fmla="*/ 3238294 h 3623433"/>
              <a:gd name="connsiteX22" fmla="*/ 2243978 w 12458363"/>
              <a:gd name="connsiteY22" fmla="*/ 2065208 h 3623433"/>
              <a:gd name="connsiteX23" fmla="*/ 2763205 w 12458363"/>
              <a:gd name="connsiteY23" fmla="*/ 2065208 h 3623433"/>
              <a:gd name="connsiteX24" fmla="*/ 2980831 w 12458363"/>
              <a:gd name="connsiteY24" fmla="*/ 3238294 h 3623433"/>
              <a:gd name="connsiteX25" fmla="*/ 3181873 w 12458363"/>
              <a:gd name="connsiteY25" fmla="*/ 2065208 h 3623433"/>
              <a:gd name="connsiteX26" fmla="*/ 3583958 w 12458363"/>
              <a:gd name="connsiteY26" fmla="*/ 2065208 h 3623433"/>
              <a:gd name="connsiteX27" fmla="*/ 3232077 w 12458363"/>
              <a:gd name="connsiteY27" fmla="*/ 3606306 h 3623433"/>
              <a:gd name="connsiteX28" fmla="*/ 2712925 w 12458363"/>
              <a:gd name="connsiteY28" fmla="*/ 3606306 h 3623433"/>
              <a:gd name="connsiteX29" fmla="*/ 2495299 w 12458363"/>
              <a:gd name="connsiteY29" fmla="*/ 2417013 h 3623433"/>
              <a:gd name="connsiteX30" fmla="*/ 2294257 w 12458363"/>
              <a:gd name="connsiteY30" fmla="*/ 3606306 h 3623433"/>
              <a:gd name="connsiteX31" fmla="*/ 1758370 w 12458363"/>
              <a:gd name="connsiteY31" fmla="*/ 3606306 h 3623433"/>
              <a:gd name="connsiteX32" fmla="*/ 6198675 w 12458363"/>
              <a:gd name="connsiteY32" fmla="*/ 2048877 h 3623433"/>
              <a:gd name="connsiteX33" fmla="*/ 6311339 w 12458363"/>
              <a:gd name="connsiteY33" fmla="*/ 2054586 h 3623433"/>
              <a:gd name="connsiteX34" fmla="*/ 6650376 w 12458363"/>
              <a:gd name="connsiteY34" fmla="*/ 2115729 h 3623433"/>
              <a:gd name="connsiteX35" fmla="*/ 6616680 w 12458363"/>
              <a:gd name="connsiteY35" fmla="*/ 2450649 h 3623433"/>
              <a:gd name="connsiteX36" fmla="*/ 6214369 w 12458363"/>
              <a:gd name="connsiteY36" fmla="*/ 2350015 h 3623433"/>
              <a:gd name="connsiteX37" fmla="*/ 5728988 w 12458363"/>
              <a:gd name="connsiteY37" fmla="*/ 2836149 h 3623433"/>
              <a:gd name="connsiteX38" fmla="*/ 6248216 w 12458363"/>
              <a:gd name="connsiteY38" fmla="*/ 3321606 h 3623433"/>
              <a:gd name="connsiteX39" fmla="*/ 6633565 w 12458363"/>
              <a:gd name="connsiteY39" fmla="*/ 3238158 h 3623433"/>
              <a:gd name="connsiteX40" fmla="*/ 6650376 w 12458363"/>
              <a:gd name="connsiteY40" fmla="*/ 3556268 h 3623433"/>
              <a:gd name="connsiteX41" fmla="*/ 6198465 w 12458363"/>
              <a:gd name="connsiteY41" fmla="*/ 3623433 h 3623433"/>
              <a:gd name="connsiteX42" fmla="*/ 5310470 w 12458363"/>
              <a:gd name="connsiteY42" fmla="*/ 2836149 h 3623433"/>
              <a:gd name="connsiteX43" fmla="*/ 6016290 w 12458363"/>
              <a:gd name="connsiteY43" fmla="*/ 2060693 h 3623433"/>
              <a:gd name="connsiteX44" fmla="*/ 7705866 w 12458363"/>
              <a:gd name="connsiteY44" fmla="*/ 2048866 h 3623433"/>
              <a:gd name="connsiteX45" fmla="*/ 8476189 w 12458363"/>
              <a:gd name="connsiteY45" fmla="*/ 2836149 h 3623433"/>
              <a:gd name="connsiteX46" fmla="*/ 7705866 w 12458363"/>
              <a:gd name="connsiteY46" fmla="*/ 3623433 h 3623433"/>
              <a:gd name="connsiteX47" fmla="*/ 6935316 w 12458363"/>
              <a:gd name="connsiteY47" fmla="*/ 2836451 h 3623433"/>
              <a:gd name="connsiteX48" fmla="*/ 7705866 w 12458363"/>
              <a:gd name="connsiteY48" fmla="*/ 2049167 h 3623433"/>
              <a:gd name="connsiteX49" fmla="*/ 6198465 w 12458363"/>
              <a:gd name="connsiteY49" fmla="*/ 2048866 h 3623433"/>
              <a:gd name="connsiteX50" fmla="*/ 6198841 w 12458363"/>
              <a:gd name="connsiteY50" fmla="*/ 2048866 h 3623433"/>
              <a:gd name="connsiteX51" fmla="*/ 6198675 w 12458363"/>
              <a:gd name="connsiteY51" fmla="*/ 2048877 h 3623433"/>
              <a:gd name="connsiteX52" fmla="*/ 669764 w 12458363"/>
              <a:gd name="connsiteY52" fmla="*/ 2048791 h 3623433"/>
              <a:gd name="connsiteX53" fmla="*/ 669764 w 12458363"/>
              <a:gd name="connsiteY53" fmla="*/ 2048866 h 3623433"/>
              <a:gd name="connsiteX54" fmla="*/ 1071924 w 12458363"/>
              <a:gd name="connsiteY54" fmla="*/ 2099146 h 3623433"/>
              <a:gd name="connsiteX55" fmla="*/ 1038229 w 12458363"/>
              <a:gd name="connsiteY55" fmla="*/ 2416878 h 3623433"/>
              <a:gd name="connsiteX56" fmla="*/ 703460 w 12458363"/>
              <a:gd name="connsiteY56" fmla="*/ 2350015 h 3623433"/>
              <a:gd name="connsiteX57" fmla="*/ 418443 w 12458363"/>
              <a:gd name="connsiteY57" fmla="*/ 2484269 h 3623433"/>
              <a:gd name="connsiteX58" fmla="*/ 1155824 w 12458363"/>
              <a:gd name="connsiteY58" fmla="*/ 3120187 h 3623433"/>
              <a:gd name="connsiteX59" fmla="*/ 468647 w 12458363"/>
              <a:gd name="connsiteY59" fmla="*/ 3623132 h 3623433"/>
              <a:gd name="connsiteX60" fmla="*/ 16810 w 12458363"/>
              <a:gd name="connsiteY60" fmla="*/ 3556269 h 3623433"/>
              <a:gd name="connsiteX61" fmla="*/ 50431 w 12458363"/>
              <a:gd name="connsiteY61" fmla="*/ 3221123 h 3623433"/>
              <a:gd name="connsiteX62" fmla="*/ 468647 w 12458363"/>
              <a:gd name="connsiteY62" fmla="*/ 3321606 h 3623433"/>
              <a:gd name="connsiteX63" fmla="*/ 720044 w 12458363"/>
              <a:gd name="connsiteY63" fmla="*/ 3170843 h 3623433"/>
              <a:gd name="connsiteX64" fmla="*/ 0 w 12458363"/>
              <a:gd name="connsiteY64" fmla="*/ 2517437 h 3623433"/>
              <a:gd name="connsiteX65" fmla="*/ 669764 w 12458363"/>
              <a:gd name="connsiteY65" fmla="*/ 2048791 h 3623433"/>
              <a:gd name="connsiteX66" fmla="*/ 10842563 w 12458363"/>
              <a:gd name="connsiteY66" fmla="*/ 1957503 h 3623433"/>
              <a:gd name="connsiteX67" fmla="*/ 9886123 w 12458363"/>
              <a:gd name="connsiteY67" fmla="*/ 2913415 h 3623433"/>
              <a:gd name="connsiteX68" fmla="*/ 9886123 w 12458363"/>
              <a:gd name="connsiteY68" fmla="*/ 3230545 h 3623433"/>
              <a:gd name="connsiteX69" fmla="*/ 11808953 w 12458363"/>
              <a:gd name="connsiteY69" fmla="*/ 3230545 h 3623433"/>
              <a:gd name="connsiteX70" fmla="*/ 11808953 w 12458363"/>
              <a:gd name="connsiteY70" fmla="*/ 2913415 h 3623433"/>
              <a:gd name="connsiteX71" fmla="*/ 9906777 w 12458363"/>
              <a:gd name="connsiteY71" fmla="*/ 479425 h 3623433"/>
              <a:gd name="connsiteX72" fmla="*/ 10842563 w 12458363"/>
              <a:gd name="connsiteY72" fmla="*/ 1425386 h 3623433"/>
              <a:gd name="connsiteX73" fmla="*/ 11773147 w 12458363"/>
              <a:gd name="connsiteY73" fmla="*/ 495104 h 3623433"/>
              <a:gd name="connsiteX74" fmla="*/ 12044067 w 12458363"/>
              <a:gd name="connsiteY74" fmla="*/ 760522 h 3623433"/>
              <a:gd name="connsiteX75" fmla="*/ 11289047 w 12458363"/>
              <a:gd name="connsiteY75" fmla="*/ 1515619 h 3623433"/>
              <a:gd name="connsiteX76" fmla="*/ 12458363 w 12458363"/>
              <a:gd name="connsiteY76" fmla="*/ 1517502 h 3623433"/>
              <a:gd name="connsiteX77" fmla="*/ 12458363 w 12458363"/>
              <a:gd name="connsiteY77" fmla="*/ 1870136 h 3623433"/>
              <a:gd name="connsiteX78" fmla="*/ 11292590 w 12458363"/>
              <a:gd name="connsiteY78" fmla="*/ 1870136 h 3623433"/>
              <a:gd name="connsiteX79" fmla="*/ 12187368 w 12458363"/>
              <a:gd name="connsiteY79" fmla="*/ 2754963 h 3623433"/>
              <a:gd name="connsiteX80" fmla="*/ 12187368 w 12458363"/>
              <a:gd name="connsiteY80" fmla="*/ 3609035 h 3623433"/>
              <a:gd name="connsiteX81" fmla="*/ 9507783 w 12458363"/>
              <a:gd name="connsiteY81" fmla="*/ 3609035 h 3623433"/>
              <a:gd name="connsiteX82" fmla="*/ 9507783 w 12458363"/>
              <a:gd name="connsiteY82" fmla="*/ 2754963 h 3623433"/>
              <a:gd name="connsiteX83" fmla="*/ 10402637 w 12458363"/>
              <a:gd name="connsiteY83" fmla="*/ 1870136 h 3623433"/>
              <a:gd name="connsiteX84" fmla="*/ 9241762 w 12458363"/>
              <a:gd name="connsiteY84" fmla="*/ 1870136 h 3623433"/>
              <a:gd name="connsiteX85" fmla="*/ 9241762 w 12458363"/>
              <a:gd name="connsiteY85" fmla="*/ 1517502 h 3623433"/>
              <a:gd name="connsiteX86" fmla="*/ 10408215 w 12458363"/>
              <a:gd name="connsiteY86" fmla="*/ 1517502 h 3623433"/>
              <a:gd name="connsiteX87" fmla="*/ 9640756 w 12458363"/>
              <a:gd name="connsiteY87" fmla="*/ 750798 h 3623433"/>
              <a:gd name="connsiteX88" fmla="*/ 10848895 w 12458363"/>
              <a:gd name="connsiteY88" fmla="*/ 0 h 3623433"/>
              <a:gd name="connsiteX89" fmla="*/ 10849196 w 12458363"/>
              <a:gd name="connsiteY89" fmla="*/ 0 h 3623433"/>
              <a:gd name="connsiteX90" fmla="*/ 11228817 w 12458363"/>
              <a:gd name="connsiteY90" fmla="*/ 379319 h 3623433"/>
              <a:gd name="connsiteX91" fmla="*/ 10849498 w 12458363"/>
              <a:gd name="connsiteY91" fmla="*/ 759241 h 3623433"/>
              <a:gd name="connsiteX92" fmla="*/ 10469576 w 12458363"/>
              <a:gd name="connsiteY92" fmla="*/ 379922 h 3623433"/>
              <a:gd name="connsiteX93" fmla="*/ 10848895 w 12458363"/>
              <a:gd name="connsiteY93" fmla="*/ 0 h 362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458363" h="3623433">
                <a:moveTo>
                  <a:pt x="7705866" y="2350316"/>
                </a:moveTo>
                <a:cubicBezTo>
                  <a:pt x="7454770" y="2350316"/>
                  <a:pt x="7353985" y="2568093"/>
                  <a:pt x="7353985" y="2836149"/>
                </a:cubicBezTo>
                <a:cubicBezTo>
                  <a:pt x="7353985" y="3087396"/>
                  <a:pt x="7454318" y="3321606"/>
                  <a:pt x="7705866" y="3321606"/>
                </a:cubicBezTo>
                <a:lnTo>
                  <a:pt x="7705866" y="3321907"/>
                </a:lnTo>
                <a:cubicBezTo>
                  <a:pt x="7956961" y="3321907"/>
                  <a:pt x="8040861" y="3087697"/>
                  <a:pt x="8040861" y="2836451"/>
                </a:cubicBezTo>
                <a:cubicBezTo>
                  <a:pt x="8040861" y="2568093"/>
                  <a:pt x="7956961" y="2350316"/>
                  <a:pt x="7705866" y="2350316"/>
                </a:cubicBezTo>
                <a:close/>
                <a:moveTo>
                  <a:pt x="3902218" y="2065208"/>
                </a:moveTo>
                <a:lnTo>
                  <a:pt x="4974293" y="2065208"/>
                </a:lnTo>
                <a:lnTo>
                  <a:pt x="4974293" y="2350150"/>
                </a:lnTo>
                <a:lnTo>
                  <a:pt x="4287643" y="2350150"/>
                </a:lnTo>
                <a:lnTo>
                  <a:pt x="4287643" y="2668862"/>
                </a:lnTo>
                <a:lnTo>
                  <a:pt x="4924013" y="2668862"/>
                </a:lnTo>
                <a:lnTo>
                  <a:pt x="4924013" y="2970463"/>
                </a:lnTo>
                <a:lnTo>
                  <a:pt x="4287643" y="2970463"/>
                </a:lnTo>
                <a:lnTo>
                  <a:pt x="4287643" y="3305232"/>
                </a:lnTo>
                <a:lnTo>
                  <a:pt x="4991103" y="3305232"/>
                </a:lnTo>
                <a:lnTo>
                  <a:pt x="4991103" y="3606306"/>
                </a:lnTo>
                <a:lnTo>
                  <a:pt x="3902218" y="3606306"/>
                </a:lnTo>
                <a:close/>
                <a:moveTo>
                  <a:pt x="1423149" y="2065208"/>
                </a:moveTo>
                <a:lnTo>
                  <a:pt x="1841818" y="2065208"/>
                </a:lnTo>
                <a:lnTo>
                  <a:pt x="2025748" y="3238294"/>
                </a:lnTo>
                <a:lnTo>
                  <a:pt x="2042860" y="3238294"/>
                </a:lnTo>
                <a:lnTo>
                  <a:pt x="2243978" y="2065208"/>
                </a:lnTo>
                <a:lnTo>
                  <a:pt x="2763205" y="2065208"/>
                </a:lnTo>
                <a:lnTo>
                  <a:pt x="2980831" y="3238294"/>
                </a:lnTo>
                <a:lnTo>
                  <a:pt x="3181873" y="2065208"/>
                </a:lnTo>
                <a:lnTo>
                  <a:pt x="3583958" y="2065208"/>
                </a:lnTo>
                <a:lnTo>
                  <a:pt x="3232077" y="3606306"/>
                </a:lnTo>
                <a:lnTo>
                  <a:pt x="2712925" y="3606306"/>
                </a:lnTo>
                <a:lnTo>
                  <a:pt x="2495299" y="2417013"/>
                </a:lnTo>
                <a:lnTo>
                  <a:pt x="2294257" y="3606306"/>
                </a:lnTo>
                <a:lnTo>
                  <a:pt x="1758370" y="3606306"/>
                </a:lnTo>
                <a:close/>
                <a:moveTo>
                  <a:pt x="6198675" y="2048877"/>
                </a:moveTo>
                <a:lnTo>
                  <a:pt x="6311339" y="2054586"/>
                </a:lnTo>
                <a:cubicBezTo>
                  <a:pt x="6424330" y="2065511"/>
                  <a:pt x="6537586" y="2090514"/>
                  <a:pt x="6650376" y="2115729"/>
                </a:cubicBezTo>
                <a:lnTo>
                  <a:pt x="6616680" y="2450649"/>
                </a:lnTo>
                <a:cubicBezTo>
                  <a:pt x="6482750" y="2383808"/>
                  <a:pt x="6348646" y="2350263"/>
                  <a:pt x="6214369" y="2350015"/>
                </a:cubicBezTo>
                <a:cubicBezTo>
                  <a:pt x="5930106" y="2350015"/>
                  <a:pt x="5728988" y="2551132"/>
                  <a:pt x="5728988" y="2836149"/>
                </a:cubicBezTo>
                <a:cubicBezTo>
                  <a:pt x="5728988" y="3137675"/>
                  <a:pt x="5946916" y="3321606"/>
                  <a:pt x="6248216" y="3321606"/>
                </a:cubicBezTo>
                <a:cubicBezTo>
                  <a:pt x="6382470" y="3321606"/>
                  <a:pt x="6516423" y="3287985"/>
                  <a:pt x="6633565" y="3238158"/>
                </a:cubicBezTo>
                <a:lnTo>
                  <a:pt x="6650376" y="3556268"/>
                </a:lnTo>
                <a:cubicBezTo>
                  <a:pt x="6533007" y="3589511"/>
                  <a:pt x="6399054" y="3623433"/>
                  <a:pt x="6198465" y="3623433"/>
                </a:cubicBezTo>
                <a:cubicBezTo>
                  <a:pt x="5779268" y="3623433"/>
                  <a:pt x="5310470" y="3422164"/>
                  <a:pt x="5310470" y="2836149"/>
                </a:cubicBezTo>
                <a:cubicBezTo>
                  <a:pt x="5310470" y="2366787"/>
                  <a:pt x="5605619" y="2116045"/>
                  <a:pt x="6016290" y="2060693"/>
                </a:cubicBezTo>
                <a:close/>
                <a:moveTo>
                  <a:pt x="7705866" y="2048866"/>
                </a:moveTo>
                <a:cubicBezTo>
                  <a:pt x="8208283" y="2048866"/>
                  <a:pt x="8476189" y="2333506"/>
                  <a:pt x="8476189" y="2836149"/>
                </a:cubicBezTo>
                <a:cubicBezTo>
                  <a:pt x="8476490" y="3321907"/>
                  <a:pt x="8208283" y="3623433"/>
                  <a:pt x="7705866" y="3623433"/>
                </a:cubicBezTo>
                <a:cubicBezTo>
                  <a:pt x="7203448" y="3623433"/>
                  <a:pt x="6935316" y="3321907"/>
                  <a:pt x="6935316" y="2836451"/>
                </a:cubicBezTo>
                <a:cubicBezTo>
                  <a:pt x="6935316" y="2333807"/>
                  <a:pt x="7203222" y="2049167"/>
                  <a:pt x="7705866" y="2049167"/>
                </a:cubicBezTo>
                <a:close/>
                <a:moveTo>
                  <a:pt x="6198465" y="2048866"/>
                </a:moveTo>
                <a:lnTo>
                  <a:pt x="6198841" y="2048866"/>
                </a:lnTo>
                <a:lnTo>
                  <a:pt x="6198675" y="2048877"/>
                </a:lnTo>
                <a:close/>
                <a:moveTo>
                  <a:pt x="669764" y="2048791"/>
                </a:moveTo>
                <a:lnTo>
                  <a:pt x="669764" y="2048866"/>
                </a:lnTo>
                <a:cubicBezTo>
                  <a:pt x="820527" y="2048866"/>
                  <a:pt x="954782" y="2065073"/>
                  <a:pt x="1071924" y="2099146"/>
                </a:cubicBezTo>
                <a:lnTo>
                  <a:pt x="1038229" y="2416878"/>
                </a:lnTo>
                <a:cubicBezTo>
                  <a:pt x="937896" y="2367202"/>
                  <a:pt x="820527" y="2350015"/>
                  <a:pt x="703460" y="2350015"/>
                </a:cubicBezTo>
                <a:cubicBezTo>
                  <a:pt x="602901" y="2350015"/>
                  <a:pt x="418443" y="2350015"/>
                  <a:pt x="418443" y="2484269"/>
                </a:cubicBezTo>
                <a:cubicBezTo>
                  <a:pt x="418443" y="2735138"/>
                  <a:pt x="1155824" y="2567792"/>
                  <a:pt x="1155824" y="3120187"/>
                </a:cubicBezTo>
                <a:cubicBezTo>
                  <a:pt x="1155824" y="3523176"/>
                  <a:pt x="820527" y="3623132"/>
                  <a:pt x="468647" y="3623132"/>
                </a:cubicBezTo>
                <a:cubicBezTo>
                  <a:pt x="334996" y="3623132"/>
                  <a:pt x="150537" y="3606096"/>
                  <a:pt x="16810" y="3556269"/>
                </a:cubicBezTo>
                <a:lnTo>
                  <a:pt x="50431" y="3221123"/>
                </a:lnTo>
                <a:cubicBezTo>
                  <a:pt x="167573" y="3271326"/>
                  <a:pt x="301300" y="3321606"/>
                  <a:pt x="468647" y="3321606"/>
                </a:cubicBezTo>
                <a:cubicBezTo>
                  <a:pt x="602901" y="3321606"/>
                  <a:pt x="720044" y="3287986"/>
                  <a:pt x="720044" y="3170843"/>
                </a:cubicBezTo>
                <a:cubicBezTo>
                  <a:pt x="720044" y="2885826"/>
                  <a:pt x="0" y="3070737"/>
                  <a:pt x="0" y="2517437"/>
                </a:cubicBezTo>
                <a:cubicBezTo>
                  <a:pt x="0" y="2148897"/>
                  <a:pt x="368163" y="2048791"/>
                  <a:pt x="669764" y="2048791"/>
                </a:cubicBezTo>
                <a:close/>
                <a:moveTo>
                  <a:pt x="10842563" y="1957503"/>
                </a:moveTo>
                <a:lnTo>
                  <a:pt x="9886123" y="2913415"/>
                </a:lnTo>
                <a:lnTo>
                  <a:pt x="9886123" y="3230545"/>
                </a:lnTo>
                <a:lnTo>
                  <a:pt x="11808953" y="3230545"/>
                </a:lnTo>
                <a:lnTo>
                  <a:pt x="11808953" y="2913415"/>
                </a:lnTo>
                <a:close/>
                <a:moveTo>
                  <a:pt x="9906777" y="479425"/>
                </a:moveTo>
                <a:lnTo>
                  <a:pt x="10842563" y="1425386"/>
                </a:lnTo>
                <a:lnTo>
                  <a:pt x="11773147" y="495104"/>
                </a:lnTo>
                <a:lnTo>
                  <a:pt x="12044067" y="760522"/>
                </a:lnTo>
                <a:lnTo>
                  <a:pt x="11289047" y="1515619"/>
                </a:lnTo>
                <a:lnTo>
                  <a:pt x="12458363" y="1517502"/>
                </a:lnTo>
                <a:lnTo>
                  <a:pt x="12458363" y="1870136"/>
                </a:lnTo>
                <a:lnTo>
                  <a:pt x="11292590" y="1870136"/>
                </a:lnTo>
                <a:lnTo>
                  <a:pt x="12187368" y="2754963"/>
                </a:lnTo>
                <a:lnTo>
                  <a:pt x="12187368" y="3609035"/>
                </a:lnTo>
                <a:lnTo>
                  <a:pt x="9507783" y="3609035"/>
                </a:lnTo>
                <a:lnTo>
                  <a:pt x="9507783" y="2754963"/>
                </a:lnTo>
                <a:lnTo>
                  <a:pt x="10402637" y="1870136"/>
                </a:lnTo>
                <a:lnTo>
                  <a:pt x="9241762" y="1870136"/>
                </a:lnTo>
                <a:lnTo>
                  <a:pt x="9241762" y="1517502"/>
                </a:lnTo>
                <a:lnTo>
                  <a:pt x="10408215" y="1517502"/>
                </a:lnTo>
                <a:lnTo>
                  <a:pt x="9640756" y="750798"/>
                </a:lnTo>
                <a:close/>
                <a:moveTo>
                  <a:pt x="10848895" y="0"/>
                </a:moveTo>
                <a:cubicBezTo>
                  <a:pt x="10848993" y="0"/>
                  <a:pt x="10849098" y="0"/>
                  <a:pt x="10849196" y="0"/>
                </a:cubicBezTo>
                <a:cubicBezTo>
                  <a:pt x="11058734" y="0"/>
                  <a:pt x="11228652" y="169781"/>
                  <a:pt x="11228817" y="379319"/>
                </a:cubicBezTo>
                <a:cubicBezTo>
                  <a:pt x="11228983" y="588977"/>
                  <a:pt x="11059156" y="759075"/>
                  <a:pt x="10849498" y="759241"/>
                </a:cubicBezTo>
                <a:cubicBezTo>
                  <a:pt x="10639839" y="759407"/>
                  <a:pt x="10469741" y="589580"/>
                  <a:pt x="10469576" y="379922"/>
                </a:cubicBezTo>
                <a:cubicBezTo>
                  <a:pt x="10469410" y="170264"/>
                  <a:pt x="10639236" y="165"/>
                  <a:pt x="10848895" y="0"/>
                </a:cubicBezTo>
                <a:close/>
              </a:path>
            </a:pathLst>
          </a:custGeom>
          <a:solidFill>
            <a:schemeClr val="bg1"/>
          </a:solidFill>
          <a:ln w="7537" cap="flat">
            <a:noFill/>
            <a:prstDash val="solid"/>
            <a:miter/>
          </a:ln>
        </p:spPr>
        <p:txBody>
          <a:bodyPr rtlCol="0" anchor="ctr"/>
          <a:lstStyle/>
          <a:p>
            <a:endParaRPr lang="en-GB"/>
          </a:p>
        </p:txBody>
      </p:sp>
      <p:sp>
        <p:nvSpPr>
          <p:cNvPr id="4" name="Date Placeholder 3">
            <a:extLst>
              <a:ext uri="{FF2B5EF4-FFF2-40B4-BE49-F238E27FC236}">
                <a16:creationId xmlns:a16="http://schemas.microsoft.com/office/drawing/2014/main" id="{531D3FB4-0F92-4657-B18D-50345A56BE52}"/>
              </a:ext>
            </a:extLst>
          </p:cNvPr>
          <p:cNvSpPr>
            <a:spLocks noGrp="1"/>
          </p:cNvSpPr>
          <p:nvPr>
            <p:ph type="dt" sz="half" idx="14"/>
          </p:nvPr>
        </p:nvSpPr>
        <p:spPr/>
        <p:txBody>
          <a:bodyPr/>
          <a:lstStyle/>
          <a:p>
            <a:fld id="{C0180F20-B20C-4048-800D-8AB7E167450C}" type="datetime4">
              <a:rPr lang="en-GB" smtClean="0"/>
              <a:t>08 November 2021</a:t>
            </a:fld>
            <a:endParaRPr lang="en-GB"/>
          </a:p>
        </p:txBody>
      </p:sp>
      <p:sp>
        <p:nvSpPr>
          <p:cNvPr id="5" name="Footer Placeholder 4">
            <a:extLst>
              <a:ext uri="{FF2B5EF4-FFF2-40B4-BE49-F238E27FC236}">
                <a16:creationId xmlns:a16="http://schemas.microsoft.com/office/drawing/2014/main" id="{E7D3FC19-6D98-4E66-BD7D-27AC12747266}"/>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9C07AF99-45C6-424A-934A-469EB1BFC145}"/>
              </a:ext>
            </a:extLst>
          </p:cNvPr>
          <p:cNvSpPr>
            <a:spLocks noGrp="1"/>
          </p:cNvSpPr>
          <p:nvPr>
            <p:ph type="sldNum" sz="quarter" idx="16"/>
          </p:nvPr>
        </p:nvSpPr>
        <p:spPr>
          <a:xfrm>
            <a:off x="0" y="6858000"/>
            <a:ext cx="0" cy="0"/>
          </a:xfrm>
        </p:spPr>
        <p:txBody>
          <a:bodyPr/>
          <a:lstStyle>
            <a:lvl1pPr>
              <a:defRPr>
                <a:solidFill>
                  <a:schemeClr val="bg1"/>
                </a:solidFill>
              </a:defRPr>
            </a:lvl1pPr>
          </a:lstStyle>
          <a:p>
            <a:fld id="{23AA811B-2EBD-4900-905E-5BE206449611}" type="slidenum">
              <a:rPr lang="en-GB" smtClean="0"/>
              <a:pPr/>
              <a:t>‹#›</a:t>
            </a:fld>
            <a:endParaRPr lang="en-GB"/>
          </a:p>
        </p:txBody>
      </p:sp>
      <p:sp>
        <p:nvSpPr>
          <p:cNvPr id="12" name="date" descr="{&quot;templafy&quot;:{&quot;id&quot;:&quot;ba655f7b-5d28-4830-a8ab-909fc956624a&quot;}}" hidden="1" title="Form.Date">
            <a:extLst>
              <a:ext uri="{FF2B5EF4-FFF2-40B4-BE49-F238E27FC236}">
                <a16:creationId xmlns:a16="http://schemas.microsoft.com/office/drawing/2014/main" id="{7C544180-6680-4A38-BC6B-C798692B7D1B}"/>
              </a:ext>
            </a:extLst>
          </p:cNvPr>
          <p:cNvSpPr/>
          <p:nvPr userDrawn="1"/>
        </p:nvSpPr>
        <p:spPr>
          <a:xfrm>
            <a:off x="360000"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a:solidFill>
                <a:schemeClr val="bg1"/>
              </a:solidFill>
            </a:endParaRPr>
          </a:p>
        </p:txBody>
      </p:sp>
    </p:spTree>
    <p:extLst>
      <p:ext uri="{BB962C8B-B14F-4D97-AF65-F5344CB8AC3E}">
        <p14:creationId xmlns:p14="http://schemas.microsoft.com/office/powerpoint/2010/main" val="41650780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bg1">
            <a:lumMod val="95000"/>
          </a:schemeClr>
        </a:solidFill>
        <a:effectLst/>
      </p:bgPr>
    </p:bg>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D5F86745-A26F-4FF5-B01C-A98DE921B399}"/>
              </a:ext>
            </a:extLst>
          </p:cNvPr>
          <p:cNvSpPr>
            <a:spLocks noGrp="1"/>
          </p:cNvSpPr>
          <p:nvPr>
            <p:ph type="pic" sz="quarter" idx="13" hasCustomPrompt="1"/>
          </p:nvPr>
        </p:nvSpPr>
        <p:spPr>
          <a:xfrm>
            <a:off x="0" y="-1"/>
            <a:ext cx="12193200" cy="6861600"/>
          </a:xfrm>
        </p:spPr>
        <p:txBody>
          <a:bodyPr lIns="144000" tIns="108000"/>
          <a:lstStyle>
            <a:lvl1pPr marL="0" indent="0" algn="ctr">
              <a:buNone/>
              <a:defRPr sz="1600"/>
            </a:lvl1pPr>
          </a:lstStyle>
          <a:p>
            <a:r>
              <a:rPr lang="en-GB" dirty="0"/>
              <a:t>Click here and insert picture via Sweco PickIt</a:t>
            </a:r>
          </a:p>
        </p:txBody>
      </p:sp>
      <p:sp>
        <p:nvSpPr>
          <p:cNvPr id="2" name="Title 1"/>
          <p:cNvSpPr>
            <a:spLocks noGrp="1"/>
          </p:cNvSpPr>
          <p:nvPr>
            <p:ph type="ctrTitle" hasCustomPrompt="1"/>
          </p:nvPr>
        </p:nvSpPr>
        <p:spPr>
          <a:xfrm>
            <a:off x="2330450" y="1439999"/>
            <a:ext cx="7531200" cy="4697275"/>
          </a:xfrm>
        </p:spPr>
        <p:txBody>
          <a:bodyPr anchor="t" anchorCtr="0"/>
          <a:lstStyle>
            <a:lvl1pPr algn="l">
              <a:defRPr sz="8000">
                <a:solidFill>
                  <a:schemeClr val="bg1"/>
                </a:solidFill>
              </a:defRPr>
            </a:lvl1pPr>
          </a:lstStyle>
          <a:p>
            <a:r>
              <a:rPr lang="en-GB" dirty="0"/>
              <a:t>Click to add title</a:t>
            </a:r>
          </a:p>
        </p:txBody>
      </p:sp>
      <p:sp>
        <p:nvSpPr>
          <p:cNvPr id="3" name="Subtitle 2"/>
          <p:cNvSpPr>
            <a:spLocks noGrp="1"/>
          </p:cNvSpPr>
          <p:nvPr>
            <p:ph type="subTitle" idx="1" hasCustomPrompt="1"/>
          </p:nvPr>
        </p:nvSpPr>
        <p:spPr>
          <a:xfrm>
            <a:off x="2329200" y="5058000"/>
            <a:ext cx="6541200" cy="360000"/>
          </a:xfrm>
        </p:spPr>
        <p:txBody>
          <a:bodyPr/>
          <a:lstStyle>
            <a:lvl1pPr marL="0" indent="0" algn="l">
              <a:lnSpc>
                <a:spcPct val="100000"/>
              </a:lnSpc>
              <a:spcBef>
                <a:spcPts val="0"/>
              </a:spcBef>
              <a:spcAft>
                <a:spcPts val="0"/>
              </a:spcAft>
              <a:buFont typeface="Sweco Sans" panose="00000500000000000000" pitchFamily="2" charset="0"/>
              <a:buChar char="​"/>
              <a:defRPr sz="2400" b="0">
                <a:solidFill>
                  <a:schemeClr val="bg1"/>
                </a:solidFill>
              </a:defRPr>
            </a:lvl1pPr>
            <a:lvl2pPr marL="0" indent="0" algn="l">
              <a:lnSpc>
                <a:spcPct val="100000"/>
              </a:lnSpc>
              <a:spcAft>
                <a:spcPts val="0"/>
              </a:spcAft>
              <a:buFont typeface="Sweco Sans" panose="00000500000000000000" pitchFamily="2" charset="0"/>
              <a:buChar char="​"/>
              <a:defRPr sz="2400" b="0"/>
            </a:lvl2pPr>
            <a:lvl3pPr marL="0" indent="0" algn="l">
              <a:lnSpc>
                <a:spcPct val="100000"/>
              </a:lnSpc>
              <a:spcAft>
                <a:spcPts val="0"/>
              </a:spcAft>
              <a:buFont typeface="Sweco Sans" panose="00000500000000000000" pitchFamily="2" charset="0"/>
              <a:buChar char="​"/>
              <a:defRPr sz="2400" b="0"/>
            </a:lvl3pPr>
            <a:lvl4pPr marL="0" indent="0" algn="l">
              <a:lnSpc>
                <a:spcPct val="100000"/>
              </a:lnSpc>
              <a:spcAft>
                <a:spcPts val="0"/>
              </a:spcAft>
              <a:buFont typeface="Sweco Sans" panose="00000500000000000000" pitchFamily="2" charset="0"/>
              <a:buChar char="​"/>
              <a:defRPr sz="2400" b="0"/>
            </a:lvl4pPr>
            <a:lvl5pPr marL="0" indent="0" algn="l">
              <a:lnSpc>
                <a:spcPct val="100000"/>
              </a:lnSpc>
              <a:spcAft>
                <a:spcPts val="0"/>
              </a:spcAft>
              <a:buFont typeface="Sweco Sans" panose="00000500000000000000" pitchFamily="2" charset="0"/>
              <a:buChar char="​"/>
              <a:defRPr sz="2400" b="0"/>
            </a:lvl5pPr>
            <a:lvl6pPr marL="0" indent="0" algn="l">
              <a:lnSpc>
                <a:spcPct val="100000"/>
              </a:lnSpc>
              <a:spcAft>
                <a:spcPts val="0"/>
              </a:spcAft>
              <a:buFont typeface="Sweco Sans" panose="00000500000000000000" pitchFamily="2" charset="0"/>
              <a:buChar char="​"/>
              <a:defRPr sz="2400" b="0"/>
            </a:lvl6pPr>
            <a:lvl7pPr marL="0" indent="0" algn="l">
              <a:lnSpc>
                <a:spcPct val="100000"/>
              </a:lnSpc>
              <a:spcAft>
                <a:spcPts val="0"/>
              </a:spcAft>
              <a:buFont typeface="Sweco Sans" panose="00000500000000000000" pitchFamily="2" charset="0"/>
              <a:buChar char="​"/>
              <a:defRPr sz="2400" b="0"/>
            </a:lvl7pPr>
            <a:lvl8pPr marL="0" indent="0" algn="l">
              <a:lnSpc>
                <a:spcPct val="100000"/>
              </a:lnSpc>
              <a:spcAft>
                <a:spcPts val="0"/>
              </a:spcAft>
              <a:buFont typeface="Sweco Sans" panose="00000500000000000000" pitchFamily="2" charset="0"/>
              <a:buChar char="​"/>
              <a:defRPr sz="2400" b="0"/>
            </a:lvl8pPr>
            <a:lvl9pPr marL="0" indent="0" algn="l">
              <a:lnSpc>
                <a:spcPct val="100000"/>
              </a:lnSpc>
              <a:spcBef>
                <a:spcPts val="0"/>
              </a:spcBef>
              <a:buFont typeface="Sweco Sans" panose="00000500000000000000" pitchFamily="2" charset="0"/>
              <a:buChar char="​"/>
              <a:defRPr sz="2400" b="0">
                <a:solidFill>
                  <a:schemeClr val="tx2"/>
                </a:solidFill>
              </a:defRPr>
            </a:lvl9pPr>
          </a:lstStyle>
          <a:p>
            <a:r>
              <a:rPr lang="en-GB" dirty="0"/>
              <a:t>Click to add subtitle</a:t>
            </a:r>
          </a:p>
        </p:txBody>
      </p:sp>
      <p:sp>
        <p:nvSpPr>
          <p:cNvPr id="14" name="text" descr="{&quot;templafy&quot;:{&quot;binding&quot;:&quot;Form.TitlePresentation&quot;,&quot;type&quot;:&quot;text&quot;}}" title="Form.TitlePresentation">
            <a:extLst>
              <a:ext uri="{FF2B5EF4-FFF2-40B4-BE49-F238E27FC236}">
                <a16:creationId xmlns:a16="http://schemas.microsoft.com/office/drawing/2014/main" id="{488CA253-86B3-4DAA-9705-E004BCFF725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bg1"/>
              </a:solidFill>
            </a:endParaRPr>
          </a:p>
        </p:txBody>
      </p:sp>
      <p:sp>
        <p:nvSpPr>
          <p:cNvPr id="4" name="Date Placeholder 3">
            <a:extLst>
              <a:ext uri="{FF2B5EF4-FFF2-40B4-BE49-F238E27FC236}">
                <a16:creationId xmlns:a16="http://schemas.microsoft.com/office/drawing/2014/main" id="{531D3FB4-0F92-4657-B18D-50345A56BE52}"/>
              </a:ext>
            </a:extLst>
          </p:cNvPr>
          <p:cNvSpPr>
            <a:spLocks noGrp="1"/>
          </p:cNvSpPr>
          <p:nvPr>
            <p:ph type="dt" sz="half" idx="14"/>
          </p:nvPr>
        </p:nvSpPr>
        <p:spPr/>
        <p:txBody>
          <a:bodyPr/>
          <a:lstStyle>
            <a:lvl1pPr>
              <a:defRPr>
                <a:solidFill>
                  <a:srgbClr val="000000">
                    <a:alpha val="0"/>
                  </a:srgbClr>
                </a:solidFill>
              </a:defRPr>
            </a:lvl1pPr>
          </a:lstStyle>
          <a:p>
            <a:fld id="{C0180F20-B20C-4048-800D-8AB7E167450C}" type="datetime4">
              <a:rPr lang="en-GB" smtClean="0"/>
              <a:pPr/>
              <a:t>08 November 2021</a:t>
            </a:fld>
            <a:endParaRPr lang="en-GB" dirty="0"/>
          </a:p>
        </p:txBody>
      </p:sp>
      <p:sp>
        <p:nvSpPr>
          <p:cNvPr id="5" name="Footer Placeholder 4">
            <a:extLst>
              <a:ext uri="{FF2B5EF4-FFF2-40B4-BE49-F238E27FC236}">
                <a16:creationId xmlns:a16="http://schemas.microsoft.com/office/drawing/2014/main" id="{E7D3FC19-6D98-4E66-BD7D-27AC12747266}"/>
              </a:ext>
            </a:extLst>
          </p:cNvPr>
          <p:cNvSpPr>
            <a:spLocks noGrp="1"/>
          </p:cNvSpPr>
          <p:nvPr>
            <p:ph type="ftr" sz="quarter" idx="15"/>
          </p:nvPr>
        </p:nvSpPr>
        <p:spPr/>
        <p:txBody>
          <a:bodyPr/>
          <a:lstStyle>
            <a:lvl1pPr>
              <a:defRPr>
                <a:solidFill>
                  <a:srgbClr val="000000">
                    <a:alpha val="0"/>
                  </a:srgbClr>
                </a:solidFill>
              </a:defRPr>
            </a:lvl1pPr>
          </a:lstStyle>
          <a:p>
            <a:endParaRPr lang="en-GB" dirty="0"/>
          </a:p>
        </p:txBody>
      </p:sp>
      <p:sp>
        <p:nvSpPr>
          <p:cNvPr id="6" name="Slide Number Placeholder 5">
            <a:extLst>
              <a:ext uri="{FF2B5EF4-FFF2-40B4-BE49-F238E27FC236}">
                <a16:creationId xmlns:a16="http://schemas.microsoft.com/office/drawing/2014/main" id="{9C07AF99-45C6-424A-934A-469EB1BFC145}"/>
              </a:ext>
            </a:extLst>
          </p:cNvPr>
          <p:cNvSpPr>
            <a:spLocks noGrp="1"/>
          </p:cNvSpPr>
          <p:nvPr>
            <p:ph type="sldNum" sz="quarter" idx="16"/>
          </p:nvPr>
        </p:nvSpPr>
        <p:spPr>
          <a:xfrm>
            <a:off x="0" y="6858000"/>
            <a:ext cx="0" cy="0"/>
          </a:xfrm>
        </p:spPr>
        <p:txBody>
          <a:bodyPr/>
          <a:lstStyle>
            <a:lvl1pPr>
              <a:defRPr>
                <a:solidFill>
                  <a:srgbClr val="000000">
                    <a:alpha val="0"/>
                  </a:srgbClr>
                </a:solidFill>
              </a:defRPr>
            </a:lvl1pPr>
          </a:lstStyle>
          <a:p>
            <a:fld id="{23AA811B-2EBD-4900-905E-5BE206449611}" type="slidenum">
              <a:rPr lang="en-GB" smtClean="0"/>
              <a:pPr/>
              <a:t>‹#›</a:t>
            </a:fld>
            <a:endParaRPr lang="en-GB" dirty="0"/>
          </a:p>
        </p:txBody>
      </p:sp>
      <p:sp>
        <p:nvSpPr>
          <p:cNvPr id="1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7C544180-6680-4A38-BC6B-C798692B7D1B}"/>
              </a:ext>
            </a:extLst>
          </p:cNvPr>
          <p:cNvSpPr/>
          <p:nvPr userDrawn="1"/>
        </p:nvSpPr>
        <p:spPr>
          <a:xfrm>
            <a:off x="360000"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bg1"/>
              </a:solidFill>
            </a:endParaRPr>
          </a:p>
        </p:txBody>
      </p:sp>
      <p:sp>
        <p:nvSpPr>
          <p:cNvPr id="24" name="Logo on top">
            <a:extLst>
              <a:ext uri="{FF2B5EF4-FFF2-40B4-BE49-F238E27FC236}">
                <a16:creationId xmlns:a16="http://schemas.microsoft.com/office/drawing/2014/main" id="{F44F6126-0CBE-414C-8423-AD1264CA45AF}"/>
              </a:ext>
            </a:extLst>
          </p:cNvPr>
          <p:cNvSpPr>
            <a:spLocks noGrp="1" noChangeAspect="1"/>
          </p:cNvSpPr>
          <p:nvPr>
            <p:ph type="body" sz="quarter" idx="21" hasCustomPrompt="1"/>
          </p:nvPr>
        </p:nvSpPr>
        <p:spPr>
          <a:xfrm>
            <a:off x="10023560" y="360000"/>
            <a:ext cx="1806482" cy="525661"/>
          </a:xfrm>
          <a:custGeom>
            <a:avLst/>
            <a:gdLst>
              <a:gd name="connsiteX0" fmla="*/ 7513220 w 12146905"/>
              <a:gd name="connsiteY0" fmla="*/ 2291559 h 3532848"/>
              <a:gd name="connsiteX1" fmla="*/ 7170136 w 12146905"/>
              <a:gd name="connsiteY1" fmla="*/ 2765246 h 3532848"/>
              <a:gd name="connsiteX2" fmla="*/ 7513220 w 12146905"/>
              <a:gd name="connsiteY2" fmla="*/ 3238566 h 3532848"/>
              <a:gd name="connsiteX3" fmla="*/ 7513220 w 12146905"/>
              <a:gd name="connsiteY3" fmla="*/ 3238860 h 3532848"/>
              <a:gd name="connsiteX4" fmla="*/ 7839840 w 12146905"/>
              <a:gd name="connsiteY4" fmla="*/ 2765540 h 3532848"/>
              <a:gd name="connsiteX5" fmla="*/ 7513220 w 12146905"/>
              <a:gd name="connsiteY5" fmla="*/ 2291559 h 3532848"/>
              <a:gd name="connsiteX6" fmla="*/ 3804649 w 12146905"/>
              <a:gd name="connsiteY6" fmla="*/ 2013583 h 3532848"/>
              <a:gd name="connsiteX7" fmla="*/ 4849922 w 12146905"/>
              <a:gd name="connsiteY7" fmla="*/ 2013583 h 3532848"/>
              <a:gd name="connsiteX8" fmla="*/ 4849922 w 12146905"/>
              <a:gd name="connsiteY8" fmla="*/ 2291401 h 3532848"/>
              <a:gd name="connsiteX9" fmla="*/ 4180439 w 12146905"/>
              <a:gd name="connsiteY9" fmla="*/ 2291401 h 3532848"/>
              <a:gd name="connsiteX10" fmla="*/ 4180439 w 12146905"/>
              <a:gd name="connsiteY10" fmla="*/ 2602146 h 3532848"/>
              <a:gd name="connsiteX11" fmla="*/ 4800899 w 12146905"/>
              <a:gd name="connsiteY11" fmla="*/ 2602146 h 3532848"/>
              <a:gd name="connsiteX12" fmla="*/ 4800899 w 12146905"/>
              <a:gd name="connsiteY12" fmla="*/ 2896207 h 3532848"/>
              <a:gd name="connsiteX13" fmla="*/ 4180439 w 12146905"/>
              <a:gd name="connsiteY13" fmla="*/ 2896207 h 3532848"/>
              <a:gd name="connsiteX14" fmla="*/ 4180439 w 12146905"/>
              <a:gd name="connsiteY14" fmla="*/ 3222607 h 3532848"/>
              <a:gd name="connsiteX15" fmla="*/ 4866312 w 12146905"/>
              <a:gd name="connsiteY15" fmla="*/ 3222607 h 3532848"/>
              <a:gd name="connsiteX16" fmla="*/ 4866312 w 12146905"/>
              <a:gd name="connsiteY16" fmla="*/ 3516153 h 3532848"/>
              <a:gd name="connsiteX17" fmla="*/ 3804649 w 12146905"/>
              <a:gd name="connsiteY17" fmla="*/ 3516153 h 3532848"/>
              <a:gd name="connsiteX18" fmla="*/ 1387556 w 12146905"/>
              <a:gd name="connsiteY18" fmla="*/ 2013583 h 3532848"/>
              <a:gd name="connsiteX19" fmla="*/ 1795758 w 12146905"/>
              <a:gd name="connsiteY19" fmla="*/ 2013583 h 3532848"/>
              <a:gd name="connsiteX20" fmla="*/ 1975090 w 12146905"/>
              <a:gd name="connsiteY20" fmla="*/ 3157341 h 3532848"/>
              <a:gd name="connsiteX21" fmla="*/ 1991774 w 12146905"/>
              <a:gd name="connsiteY21" fmla="*/ 3157341 h 3532848"/>
              <a:gd name="connsiteX22" fmla="*/ 2187864 w 12146905"/>
              <a:gd name="connsiteY22" fmla="*/ 2013583 h 3532848"/>
              <a:gd name="connsiteX23" fmla="*/ 2694111 w 12146905"/>
              <a:gd name="connsiteY23" fmla="*/ 2013583 h 3532848"/>
              <a:gd name="connsiteX24" fmla="*/ 2906296 w 12146905"/>
              <a:gd name="connsiteY24" fmla="*/ 3157341 h 3532848"/>
              <a:gd name="connsiteX25" fmla="*/ 3102312 w 12146905"/>
              <a:gd name="connsiteY25" fmla="*/ 2013583 h 3532848"/>
              <a:gd name="connsiteX26" fmla="*/ 3494345 w 12146905"/>
              <a:gd name="connsiteY26" fmla="*/ 2013583 h 3532848"/>
              <a:gd name="connsiteX27" fmla="*/ 3151261 w 12146905"/>
              <a:gd name="connsiteY27" fmla="*/ 3516153 h 3532848"/>
              <a:gd name="connsiteX28" fmla="*/ 2645088 w 12146905"/>
              <a:gd name="connsiteY28" fmla="*/ 3516153 h 3532848"/>
              <a:gd name="connsiteX29" fmla="*/ 2432903 w 12146905"/>
              <a:gd name="connsiteY29" fmla="*/ 2356593 h 3532848"/>
              <a:gd name="connsiteX30" fmla="*/ 2236886 w 12146905"/>
              <a:gd name="connsiteY30" fmla="*/ 3516153 h 3532848"/>
              <a:gd name="connsiteX31" fmla="*/ 1714397 w 12146905"/>
              <a:gd name="connsiteY31" fmla="*/ 3516153 h 3532848"/>
              <a:gd name="connsiteX32" fmla="*/ 6043709 w 12146905"/>
              <a:gd name="connsiteY32" fmla="*/ 1997656 h 3532848"/>
              <a:gd name="connsiteX33" fmla="*/ 6153557 w 12146905"/>
              <a:gd name="connsiteY33" fmla="*/ 2003222 h 3532848"/>
              <a:gd name="connsiteX34" fmla="*/ 6484117 w 12146905"/>
              <a:gd name="connsiteY34" fmla="*/ 2062836 h 3532848"/>
              <a:gd name="connsiteX35" fmla="*/ 6451264 w 12146905"/>
              <a:gd name="connsiteY35" fmla="*/ 2389383 h 3532848"/>
              <a:gd name="connsiteX36" fmla="*/ 6059011 w 12146905"/>
              <a:gd name="connsiteY36" fmla="*/ 2291265 h 3532848"/>
              <a:gd name="connsiteX37" fmla="*/ 5585764 w 12146905"/>
              <a:gd name="connsiteY37" fmla="*/ 2765246 h 3532848"/>
              <a:gd name="connsiteX38" fmla="*/ 6092011 w 12146905"/>
              <a:gd name="connsiteY38" fmla="*/ 3238566 h 3532848"/>
              <a:gd name="connsiteX39" fmla="*/ 6467727 w 12146905"/>
              <a:gd name="connsiteY39" fmla="*/ 3157205 h 3532848"/>
              <a:gd name="connsiteX40" fmla="*/ 6484117 w 12146905"/>
              <a:gd name="connsiteY40" fmla="*/ 3467362 h 3532848"/>
              <a:gd name="connsiteX41" fmla="*/ 6043503 w 12146905"/>
              <a:gd name="connsiteY41" fmla="*/ 3532848 h 3532848"/>
              <a:gd name="connsiteX42" fmla="*/ 5177709 w 12146905"/>
              <a:gd name="connsiteY42" fmla="*/ 2765246 h 3532848"/>
              <a:gd name="connsiteX43" fmla="*/ 5865883 w 12146905"/>
              <a:gd name="connsiteY43" fmla="*/ 2009177 h 3532848"/>
              <a:gd name="connsiteX44" fmla="*/ 7513220 w 12146905"/>
              <a:gd name="connsiteY44" fmla="*/ 1997645 h 3532848"/>
              <a:gd name="connsiteX45" fmla="*/ 8264285 w 12146905"/>
              <a:gd name="connsiteY45" fmla="*/ 2765246 h 3532848"/>
              <a:gd name="connsiteX46" fmla="*/ 7513220 w 12146905"/>
              <a:gd name="connsiteY46" fmla="*/ 3532848 h 3532848"/>
              <a:gd name="connsiteX47" fmla="*/ 6761934 w 12146905"/>
              <a:gd name="connsiteY47" fmla="*/ 2765540 h 3532848"/>
              <a:gd name="connsiteX48" fmla="*/ 7513220 w 12146905"/>
              <a:gd name="connsiteY48" fmla="*/ 1997939 h 3532848"/>
              <a:gd name="connsiteX49" fmla="*/ 6043503 w 12146905"/>
              <a:gd name="connsiteY49" fmla="*/ 1997645 h 3532848"/>
              <a:gd name="connsiteX50" fmla="*/ 6043870 w 12146905"/>
              <a:gd name="connsiteY50" fmla="*/ 1997645 h 3532848"/>
              <a:gd name="connsiteX51" fmla="*/ 6043709 w 12146905"/>
              <a:gd name="connsiteY51" fmla="*/ 1997656 h 3532848"/>
              <a:gd name="connsiteX52" fmla="*/ 653020 w 12146905"/>
              <a:gd name="connsiteY52" fmla="*/ 1997571 h 3532848"/>
              <a:gd name="connsiteX53" fmla="*/ 653020 w 12146905"/>
              <a:gd name="connsiteY53" fmla="*/ 1997644 h 3532848"/>
              <a:gd name="connsiteX54" fmla="*/ 1045126 w 12146905"/>
              <a:gd name="connsiteY54" fmla="*/ 2046667 h 3532848"/>
              <a:gd name="connsiteX55" fmla="*/ 1012273 w 12146905"/>
              <a:gd name="connsiteY55" fmla="*/ 2356456 h 3532848"/>
              <a:gd name="connsiteX56" fmla="*/ 685873 w 12146905"/>
              <a:gd name="connsiteY56" fmla="*/ 2291264 h 3532848"/>
              <a:gd name="connsiteX57" fmla="*/ 407982 w 12146905"/>
              <a:gd name="connsiteY57" fmla="*/ 2422162 h 3532848"/>
              <a:gd name="connsiteX58" fmla="*/ 1126928 w 12146905"/>
              <a:gd name="connsiteY58" fmla="*/ 3042182 h 3532848"/>
              <a:gd name="connsiteX59" fmla="*/ 456931 w 12146905"/>
              <a:gd name="connsiteY59" fmla="*/ 3532553 h 3532848"/>
              <a:gd name="connsiteX60" fmla="*/ 16390 w 12146905"/>
              <a:gd name="connsiteY60" fmla="*/ 3467362 h 3532848"/>
              <a:gd name="connsiteX61" fmla="*/ 49170 w 12146905"/>
              <a:gd name="connsiteY61" fmla="*/ 3140594 h 3532848"/>
              <a:gd name="connsiteX62" fmla="*/ 456931 w 12146905"/>
              <a:gd name="connsiteY62" fmla="*/ 3238566 h 3532848"/>
              <a:gd name="connsiteX63" fmla="*/ 702043 w 12146905"/>
              <a:gd name="connsiteY63" fmla="*/ 3091572 h 3532848"/>
              <a:gd name="connsiteX64" fmla="*/ 0 w 12146905"/>
              <a:gd name="connsiteY64" fmla="*/ 2454501 h 3532848"/>
              <a:gd name="connsiteX65" fmla="*/ 653020 w 12146905"/>
              <a:gd name="connsiteY65" fmla="*/ 1997571 h 3532848"/>
              <a:gd name="connsiteX66" fmla="*/ 10571500 w 12146905"/>
              <a:gd name="connsiteY66" fmla="*/ 1908566 h 3532848"/>
              <a:gd name="connsiteX67" fmla="*/ 9638971 w 12146905"/>
              <a:gd name="connsiteY67" fmla="*/ 2840580 h 3532848"/>
              <a:gd name="connsiteX68" fmla="*/ 9638971 w 12146905"/>
              <a:gd name="connsiteY68" fmla="*/ 3149782 h 3532848"/>
              <a:gd name="connsiteX69" fmla="*/ 11513729 w 12146905"/>
              <a:gd name="connsiteY69" fmla="*/ 3149782 h 3532848"/>
              <a:gd name="connsiteX70" fmla="*/ 11513729 w 12146905"/>
              <a:gd name="connsiteY70" fmla="*/ 2840580 h 3532848"/>
              <a:gd name="connsiteX71" fmla="*/ 9659109 w 12146905"/>
              <a:gd name="connsiteY71" fmla="*/ 467440 h 3532848"/>
              <a:gd name="connsiteX72" fmla="*/ 10571500 w 12146905"/>
              <a:gd name="connsiteY72" fmla="*/ 1389752 h 3532848"/>
              <a:gd name="connsiteX73" fmla="*/ 11478821 w 12146905"/>
              <a:gd name="connsiteY73" fmla="*/ 482727 h 3532848"/>
              <a:gd name="connsiteX74" fmla="*/ 11742969 w 12146905"/>
              <a:gd name="connsiteY74" fmla="*/ 741509 h 3532848"/>
              <a:gd name="connsiteX75" fmla="*/ 11006822 w 12146905"/>
              <a:gd name="connsiteY75" fmla="*/ 1477728 h 3532848"/>
              <a:gd name="connsiteX76" fmla="*/ 12146905 w 12146905"/>
              <a:gd name="connsiteY76" fmla="*/ 1479565 h 3532848"/>
              <a:gd name="connsiteX77" fmla="*/ 12146905 w 12146905"/>
              <a:gd name="connsiteY77" fmla="*/ 1823384 h 3532848"/>
              <a:gd name="connsiteX78" fmla="*/ 11010276 w 12146905"/>
              <a:gd name="connsiteY78" fmla="*/ 1823384 h 3532848"/>
              <a:gd name="connsiteX79" fmla="*/ 11882685 w 12146905"/>
              <a:gd name="connsiteY79" fmla="*/ 2686090 h 3532848"/>
              <a:gd name="connsiteX80" fmla="*/ 11882685 w 12146905"/>
              <a:gd name="connsiteY80" fmla="*/ 3518810 h 3532848"/>
              <a:gd name="connsiteX81" fmla="*/ 9270090 w 12146905"/>
              <a:gd name="connsiteY81" fmla="*/ 3518810 h 3532848"/>
              <a:gd name="connsiteX82" fmla="*/ 9270090 w 12146905"/>
              <a:gd name="connsiteY82" fmla="*/ 2686090 h 3532848"/>
              <a:gd name="connsiteX83" fmla="*/ 10142572 w 12146905"/>
              <a:gd name="connsiteY83" fmla="*/ 1823384 h 3532848"/>
              <a:gd name="connsiteX84" fmla="*/ 9010719 w 12146905"/>
              <a:gd name="connsiteY84" fmla="*/ 1823384 h 3532848"/>
              <a:gd name="connsiteX85" fmla="*/ 9010719 w 12146905"/>
              <a:gd name="connsiteY85" fmla="*/ 1479565 h 3532848"/>
              <a:gd name="connsiteX86" fmla="*/ 10148010 w 12146905"/>
              <a:gd name="connsiteY86" fmla="*/ 1479565 h 3532848"/>
              <a:gd name="connsiteX87" fmla="*/ 9399739 w 12146905"/>
              <a:gd name="connsiteY87" fmla="*/ 732028 h 3532848"/>
              <a:gd name="connsiteX88" fmla="*/ 10577674 w 12146905"/>
              <a:gd name="connsiteY88" fmla="*/ 0 h 3532848"/>
              <a:gd name="connsiteX89" fmla="*/ 10577968 w 12146905"/>
              <a:gd name="connsiteY89" fmla="*/ 0 h 3532848"/>
              <a:gd name="connsiteX90" fmla="*/ 10948098 w 12146905"/>
              <a:gd name="connsiteY90" fmla="*/ 369836 h 3532848"/>
              <a:gd name="connsiteX91" fmla="*/ 10578262 w 12146905"/>
              <a:gd name="connsiteY91" fmla="*/ 740260 h 3532848"/>
              <a:gd name="connsiteX92" fmla="*/ 10207838 w 12146905"/>
              <a:gd name="connsiteY92" fmla="*/ 370424 h 3532848"/>
              <a:gd name="connsiteX93" fmla="*/ 10577674 w 12146905"/>
              <a:gd name="connsiteY93" fmla="*/ 0 h 35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46905" h="3532848">
                <a:moveTo>
                  <a:pt x="7513220" y="2291559"/>
                </a:moveTo>
                <a:cubicBezTo>
                  <a:pt x="7268402" y="2291559"/>
                  <a:pt x="7170136" y="2503891"/>
                  <a:pt x="7170136" y="2765246"/>
                </a:cubicBezTo>
                <a:cubicBezTo>
                  <a:pt x="7170136" y="3010211"/>
                  <a:pt x="7267961" y="3238566"/>
                  <a:pt x="7513220" y="3238566"/>
                </a:cubicBezTo>
                <a:lnTo>
                  <a:pt x="7513220" y="3238860"/>
                </a:lnTo>
                <a:cubicBezTo>
                  <a:pt x="7758038" y="3238860"/>
                  <a:pt x="7839840" y="3010505"/>
                  <a:pt x="7839840" y="2765540"/>
                </a:cubicBezTo>
                <a:cubicBezTo>
                  <a:pt x="7839840" y="2503891"/>
                  <a:pt x="7758038" y="2291559"/>
                  <a:pt x="7513220" y="2291559"/>
                </a:cubicBezTo>
                <a:close/>
                <a:moveTo>
                  <a:pt x="3804649" y="2013583"/>
                </a:moveTo>
                <a:lnTo>
                  <a:pt x="4849922" y="2013583"/>
                </a:lnTo>
                <a:lnTo>
                  <a:pt x="4849922" y="2291401"/>
                </a:lnTo>
                <a:lnTo>
                  <a:pt x="4180439" y="2291401"/>
                </a:lnTo>
                <a:lnTo>
                  <a:pt x="4180439" y="2602146"/>
                </a:lnTo>
                <a:lnTo>
                  <a:pt x="4800899" y="2602146"/>
                </a:lnTo>
                <a:lnTo>
                  <a:pt x="4800899" y="2896207"/>
                </a:lnTo>
                <a:lnTo>
                  <a:pt x="4180439" y="2896207"/>
                </a:lnTo>
                <a:lnTo>
                  <a:pt x="4180439" y="3222607"/>
                </a:lnTo>
                <a:lnTo>
                  <a:pt x="4866312" y="3222607"/>
                </a:lnTo>
                <a:lnTo>
                  <a:pt x="4866312" y="3516153"/>
                </a:lnTo>
                <a:lnTo>
                  <a:pt x="3804649" y="3516153"/>
                </a:lnTo>
                <a:close/>
                <a:moveTo>
                  <a:pt x="1387556" y="2013583"/>
                </a:moveTo>
                <a:lnTo>
                  <a:pt x="1795758" y="2013583"/>
                </a:lnTo>
                <a:lnTo>
                  <a:pt x="1975090" y="3157341"/>
                </a:lnTo>
                <a:lnTo>
                  <a:pt x="1991774" y="3157341"/>
                </a:lnTo>
                <a:lnTo>
                  <a:pt x="2187864" y="2013583"/>
                </a:lnTo>
                <a:lnTo>
                  <a:pt x="2694111" y="2013583"/>
                </a:lnTo>
                <a:lnTo>
                  <a:pt x="2906296" y="3157341"/>
                </a:lnTo>
                <a:lnTo>
                  <a:pt x="3102312" y="2013583"/>
                </a:lnTo>
                <a:lnTo>
                  <a:pt x="3494345" y="2013583"/>
                </a:lnTo>
                <a:lnTo>
                  <a:pt x="3151261" y="3516153"/>
                </a:lnTo>
                <a:lnTo>
                  <a:pt x="2645088" y="3516153"/>
                </a:lnTo>
                <a:lnTo>
                  <a:pt x="2432903" y="2356593"/>
                </a:lnTo>
                <a:lnTo>
                  <a:pt x="2236886" y="3516153"/>
                </a:lnTo>
                <a:lnTo>
                  <a:pt x="1714397" y="3516153"/>
                </a:lnTo>
                <a:close/>
                <a:moveTo>
                  <a:pt x="6043709" y="1997656"/>
                </a:moveTo>
                <a:lnTo>
                  <a:pt x="6153557" y="2003222"/>
                </a:lnTo>
                <a:cubicBezTo>
                  <a:pt x="6263723" y="2013874"/>
                  <a:pt x="6374147" y="2038252"/>
                  <a:pt x="6484117" y="2062836"/>
                </a:cubicBezTo>
                <a:lnTo>
                  <a:pt x="6451264" y="2389383"/>
                </a:lnTo>
                <a:cubicBezTo>
                  <a:pt x="6320682" y="2324213"/>
                  <a:pt x="6189931" y="2291508"/>
                  <a:pt x="6059011" y="2291265"/>
                </a:cubicBezTo>
                <a:cubicBezTo>
                  <a:pt x="5781854" y="2291265"/>
                  <a:pt x="5585764" y="2487354"/>
                  <a:pt x="5585764" y="2765246"/>
                </a:cubicBezTo>
                <a:cubicBezTo>
                  <a:pt x="5585764" y="3059234"/>
                  <a:pt x="5798244" y="3238566"/>
                  <a:pt x="6092011" y="3238566"/>
                </a:cubicBezTo>
                <a:cubicBezTo>
                  <a:pt x="6222909" y="3238566"/>
                  <a:pt x="6353513" y="3205787"/>
                  <a:pt x="6467727" y="3157205"/>
                </a:cubicBezTo>
                <a:lnTo>
                  <a:pt x="6484117" y="3467362"/>
                </a:lnTo>
                <a:cubicBezTo>
                  <a:pt x="6369682" y="3499774"/>
                  <a:pt x="6239078" y="3532848"/>
                  <a:pt x="6043503" y="3532848"/>
                </a:cubicBezTo>
                <a:cubicBezTo>
                  <a:pt x="5634787" y="3532848"/>
                  <a:pt x="5177709" y="3336611"/>
                  <a:pt x="5177709" y="2765246"/>
                </a:cubicBezTo>
                <a:cubicBezTo>
                  <a:pt x="5177709" y="2307619"/>
                  <a:pt x="5465480" y="2063145"/>
                  <a:pt x="5865883" y="2009177"/>
                </a:cubicBezTo>
                <a:close/>
                <a:moveTo>
                  <a:pt x="7513220" y="1997645"/>
                </a:moveTo>
                <a:cubicBezTo>
                  <a:pt x="8003077" y="1997645"/>
                  <a:pt x="8264285" y="2275169"/>
                  <a:pt x="8264285" y="2765246"/>
                </a:cubicBezTo>
                <a:cubicBezTo>
                  <a:pt x="8264579" y="3238860"/>
                  <a:pt x="8003077" y="3532848"/>
                  <a:pt x="7513220" y="3532848"/>
                </a:cubicBezTo>
                <a:cubicBezTo>
                  <a:pt x="7023363" y="3532848"/>
                  <a:pt x="6761934" y="3238860"/>
                  <a:pt x="6761934" y="2765540"/>
                </a:cubicBezTo>
                <a:cubicBezTo>
                  <a:pt x="6761934" y="2275463"/>
                  <a:pt x="7023143" y="1997939"/>
                  <a:pt x="7513220" y="1997939"/>
                </a:cubicBezTo>
                <a:close/>
                <a:moveTo>
                  <a:pt x="6043503" y="1997645"/>
                </a:moveTo>
                <a:lnTo>
                  <a:pt x="6043870" y="1997645"/>
                </a:lnTo>
                <a:lnTo>
                  <a:pt x="6043709" y="1997656"/>
                </a:lnTo>
                <a:close/>
                <a:moveTo>
                  <a:pt x="653020" y="1997571"/>
                </a:moveTo>
                <a:lnTo>
                  <a:pt x="653020" y="1997644"/>
                </a:lnTo>
                <a:cubicBezTo>
                  <a:pt x="800014" y="1997644"/>
                  <a:pt x="930913" y="2013446"/>
                  <a:pt x="1045126" y="2046667"/>
                </a:cubicBezTo>
                <a:lnTo>
                  <a:pt x="1012273" y="2356456"/>
                </a:lnTo>
                <a:cubicBezTo>
                  <a:pt x="914449" y="2308021"/>
                  <a:pt x="800014" y="2291264"/>
                  <a:pt x="685873" y="2291264"/>
                </a:cubicBezTo>
                <a:cubicBezTo>
                  <a:pt x="587829" y="2291264"/>
                  <a:pt x="407982" y="2291264"/>
                  <a:pt x="407982" y="2422162"/>
                </a:cubicBezTo>
                <a:cubicBezTo>
                  <a:pt x="407982" y="2666760"/>
                  <a:pt x="1126928" y="2503597"/>
                  <a:pt x="1126928" y="3042182"/>
                </a:cubicBezTo>
                <a:cubicBezTo>
                  <a:pt x="1126928" y="3435096"/>
                  <a:pt x="800014" y="3532553"/>
                  <a:pt x="456931" y="3532553"/>
                </a:cubicBezTo>
                <a:cubicBezTo>
                  <a:pt x="326621" y="3532553"/>
                  <a:pt x="146774" y="3515943"/>
                  <a:pt x="16390" y="3467362"/>
                </a:cubicBezTo>
                <a:lnTo>
                  <a:pt x="49170" y="3140594"/>
                </a:lnTo>
                <a:cubicBezTo>
                  <a:pt x="163385" y="3189543"/>
                  <a:pt x="293767" y="3238566"/>
                  <a:pt x="456931" y="3238566"/>
                </a:cubicBezTo>
                <a:cubicBezTo>
                  <a:pt x="587829" y="3238566"/>
                  <a:pt x="702043" y="3205786"/>
                  <a:pt x="702043" y="3091572"/>
                </a:cubicBezTo>
                <a:cubicBezTo>
                  <a:pt x="702043" y="2813680"/>
                  <a:pt x="0" y="2993968"/>
                  <a:pt x="0" y="2454501"/>
                </a:cubicBezTo>
                <a:cubicBezTo>
                  <a:pt x="0" y="2095175"/>
                  <a:pt x="358959" y="1997571"/>
                  <a:pt x="653020" y="1997571"/>
                </a:cubicBezTo>
                <a:close/>
                <a:moveTo>
                  <a:pt x="10571500" y="1908566"/>
                </a:moveTo>
                <a:lnTo>
                  <a:pt x="9638971" y="2840580"/>
                </a:lnTo>
                <a:lnTo>
                  <a:pt x="9638971" y="3149782"/>
                </a:lnTo>
                <a:lnTo>
                  <a:pt x="11513729" y="3149782"/>
                </a:lnTo>
                <a:lnTo>
                  <a:pt x="11513729" y="2840580"/>
                </a:lnTo>
                <a:close/>
                <a:moveTo>
                  <a:pt x="9659109" y="467440"/>
                </a:moveTo>
                <a:lnTo>
                  <a:pt x="10571500" y="1389752"/>
                </a:lnTo>
                <a:lnTo>
                  <a:pt x="11478821" y="482727"/>
                </a:lnTo>
                <a:lnTo>
                  <a:pt x="11742969" y="741509"/>
                </a:lnTo>
                <a:lnTo>
                  <a:pt x="11006822" y="1477728"/>
                </a:lnTo>
                <a:lnTo>
                  <a:pt x="12146905" y="1479565"/>
                </a:lnTo>
                <a:lnTo>
                  <a:pt x="12146905" y="1823384"/>
                </a:lnTo>
                <a:lnTo>
                  <a:pt x="11010276" y="1823384"/>
                </a:lnTo>
                <a:lnTo>
                  <a:pt x="11882685" y="2686090"/>
                </a:lnTo>
                <a:lnTo>
                  <a:pt x="11882685" y="3518810"/>
                </a:lnTo>
                <a:lnTo>
                  <a:pt x="9270090" y="3518810"/>
                </a:lnTo>
                <a:lnTo>
                  <a:pt x="9270090" y="2686090"/>
                </a:lnTo>
                <a:lnTo>
                  <a:pt x="10142572" y="1823384"/>
                </a:lnTo>
                <a:lnTo>
                  <a:pt x="9010719" y="1823384"/>
                </a:lnTo>
                <a:lnTo>
                  <a:pt x="9010719" y="1479565"/>
                </a:lnTo>
                <a:lnTo>
                  <a:pt x="10148010" y="1479565"/>
                </a:lnTo>
                <a:lnTo>
                  <a:pt x="9399739" y="732028"/>
                </a:lnTo>
                <a:close/>
                <a:moveTo>
                  <a:pt x="10577674" y="0"/>
                </a:moveTo>
                <a:lnTo>
                  <a:pt x="10577968" y="0"/>
                </a:lnTo>
                <a:cubicBezTo>
                  <a:pt x="10782267" y="0"/>
                  <a:pt x="10947937" y="165537"/>
                  <a:pt x="10948098" y="369836"/>
                </a:cubicBezTo>
                <a:cubicBezTo>
                  <a:pt x="10948260" y="574253"/>
                  <a:pt x="10782679" y="740099"/>
                  <a:pt x="10578262" y="740260"/>
                </a:cubicBezTo>
                <a:cubicBezTo>
                  <a:pt x="10373845" y="740422"/>
                  <a:pt x="10207999" y="574841"/>
                  <a:pt x="10207838" y="370424"/>
                </a:cubicBezTo>
                <a:cubicBezTo>
                  <a:pt x="10207676" y="166007"/>
                  <a:pt x="10373257" y="161"/>
                  <a:pt x="10577674" y="0"/>
                </a:cubicBezTo>
                <a:close/>
              </a:path>
            </a:pathLst>
          </a:custGeom>
          <a:solidFill>
            <a:schemeClr val="bg1"/>
          </a:solidFill>
        </p:spPr>
        <p:txBody>
          <a:bodyPr wrap="square">
            <a:noAutofit/>
          </a:bodyPr>
          <a:lstStyle>
            <a:lvl1pPr marL="0" indent="0">
              <a:buNone/>
              <a:defRPr sz="100">
                <a:solidFill>
                  <a:srgbClr val="000000">
                    <a:alpha val="0"/>
                  </a:srgbClr>
                </a:solidFill>
              </a:defRPr>
            </a:lvl1pPr>
            <a:lvl2pPr>
              <a:defRPr sz="100"/>
            </a:lvl2pPr>
            <a:lvl3pPr>
              <a:defRPr sz="100"/>
            </a:lvl3pPr>
            <a:lvl4pPr>
              <a:defRPr sz="100"/>
            </a:lvl4pPr>
            <a:lvl5pPr>
              <a:defRPr sz="100"/>
            </a:lvl5pPr>
          </a:lstStyle>
          <a:p>
            <a:pPr lvl="0"/>
            <a:r>
              <a:rPr lang="en-GB" dirty="0"/>
              <a:t>-</a:t>
            </a:r>
          </a:p>
        </p:txBody>
      </p:sp>
    </p:spTree>
    <p:extLst>
      <p:ext uri="{BB962C8B-B14F-4D97-AF65-F5344CB8AC3E}">
        <p14:creationId xmlns:p14="http://schemas.microsoft.com/office/powerpoint/2010/main" val="4020832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Non automatic A">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12325CF0-1AB5-4455-BA18-F9E9B4121518}"/>
              </a:ext>
            </a:extLst>
          </p:cNvPr>
          <p:cNvSpPr txBox="1">
            <a:spLocks/>
          </p:cNvSpPr>
          <p:nvPr userDrawn="1"/>
        </p:nvSpPr>
        <p:spPr>
          <a:xfrm>
            <a:off x="0" y="0"/>
            <a:ext cx="12192000" cy="68616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r>
              <a:rPr lang="en-GB" sz="100" b="0" dirty="0" err="1">
                <a:solidFill>
                  <a:schemeClr val="bg2"/>
                </a:solidFill>
              </a:rPr>
              <a:t>kjlkjlkjl</a:t>
            </a:r>
            <a:endParaRPr lang="en-GB" sz="100" b="0" dirty="0">
              <a:solidFill>
                <a:schemeClr val="bg2"/>
              </a:solidFill>
            </a:endParaRPr>
          </a:p>
        </p:txBody>
      </p:sp>
      <p:sp>
        <p:nvSpPr>
          <p:cNvPr id="2" name="Title 1"/>
          <p:cNvSpPr>
            <a:spLocks noGrp="1"/>
          </p:cNvSpPr>
          <p:nvPr>
            <p:ph type="title" hasCustomPrompt="1"/>
          </p:nvPr>
        </p:nvSpPr>
        <p:spPr>
          <a:xfrm>
            <a:off x="2328411" y="1440000"/>
            <a:ext cx="9501189" cy="720000"/>
          </a:xfrm>
        </p:spPr>
        <p:txBody>
          <a:bodyPr/>
          <a:lstStyle>
            <a:lvl1pPr>
              <a:defRPr/>
            </a:lvl1pPr>
          </a:lstStyle>
          <a:p>
            <a:r>
              <a:rPr lang="en-GB" noProof="0" dirty="0"/>
              <a:t>Click to add agenda title</a:t>
            </a:r>
          </a:p>
        </p:txBody>
      </p:sp>
      <p:sp>
        <p:nvSpPr>
          <p:cNvPr id="7" name="Text Placeholder 2"/>
          <p:cNvSpPr>
            <a:spLocks noGrp="1"/>
          </p:cNvSpPr>
          <p:nvPr>
            <p:ph type="body" sz="quarter" idx="13" hasCustomPrompt="1"/>
          </p:nvPr>
        </p:nvSpPr>
        <p:spPr>
          <a:xfrm>
            <a:off x="2328411" y="2159999"/>
            <a:ext cx="9503227" cy="3977275"/>
          </a:xfrm>
        </p:spPr>
        <p:txBody>
          <a:bodyPr/>
          <a:lstStyle>
            <a:lvl1pPr marL="0" indent="0">
              <a:buFont typeface="Sweco Sans" panose="00000500000000000000" pitchFamily="2" charset="0"/>
              <a:buChar char="​"/>
              <a:defRPr b="0">
                <a:solidFill>
                  <a:schemeClr val="tx1"/>
                </a:solidFill>
              </a:defRPr>
            </a:lvl1pPr>
            <a:lvl2pPr marL="0" indent="0">
              <a:spcBef>
                <a:spcPts val="0"/>
              </a:spcBef>
              <a:spcAft>
                <a:spcPts val="600"/>
              </a:spcAft>
              <a:buFont typeface="Sweco Sans" panose="00000500000000000000" pitchFamily="2" charset="0"/>
              <a:buChar char="​"/>
              <a:defRPr sz="1600" b="0">
                <a:solidFill>
                  <a:schemeClr val="tx1"/>
                </a:solidFill>
              </a:defRPr>
            </a:lvl2pPr>
            <a:lvl3pPr marL="0" indent="0">
              <a:spcBef>
                <a:spcPts val="0"/>
              </a:spcBef>
              <a:spcAft>
                <a:spcPts val="600"/>
              </a:spcAft>
              <a:buFont typeface="Sweco Sans" panose="00000500000000000000" pitchFamily="2" charset="0"/>
              <a:buChar char="​"/>
              <a:defRPr sz="1600" b="0">
                <a:solidFill>
                  <a:schemeClr val="tx1"/>
                </a:solidFill>
              </a:defRPr>
            </a:lvl3pPr>
            <a:lvl4pPr marL="0" indent="0">
              <a:spcBef>
                <a:spcPts val="0"/>
              </a:spcBef>
              <a:spcAft>
                <a:spcPts val="600"/>
              </a:spcAft>
              <a:buFont typeface="Sweco Sans" panose="00000500000000000000" pitchFamily="2" charset="0"/>
              <a:buChar char="​"/>
              <a:defRPr sz="1600" b="0">
                <a:solidFill>
                  <a:schemeClr val="tx1"/>
                </a:solidFill>
              </a:defRPr>
            </a:lvl4pPr>
            <a:lvl5pPr marL="0" indent="0">
              <a:spcBef>
                <a:spcPts val="0"/>
              </a:spcBef>
              <a:spcAft>
                <a:spcPts val="600"/>
              </a:spcAft>
              <a:buFont typeface="Sweco Sans" panose="00000500000000000000" pitchFamily="2" charset="0"/>
              <a:buChar char="​"/>
              <a:defRPr sz="1600" b="0">
                <a:solidFill>
                  <a:schemeClr val="tx1"/>
                </a:solidFill>
              </a:defRPr>
            </a:lvl5pPr>
            <a:lvl6pPr marL="0" indent="0">
              <a:lnSpc>
                <a:spcPct val="100000"/>
              </a:lnSpc>
              <a:spcBef>
                <a:spcPts val="0"/>
              </a:spcBef>
              <a:spcAft>
                <a:spcPts val="600"/>
              </a:spcAft>
              <a:buFont typeface="Sweco Sans" panose="00000500000000000000" pitchFamily="2" charset="0"/>
              <a:buChar char="​"/>
              <a:defRPr sz="1600" b="0">
                <a:solidFill>
                  <a:schemeClr val="tx1"/>
                </a:solidFill>
              </a:defRPr>
            </a:lvl6pPr>
            <a:lvl7pPr marL="0" indent="0">
              <a:lnSpc>
                <a:spcPct val="100000"/>
              </a:lnSpc>
              <a:spcBef>
                <a:spcPts val="0"/>
              </a:spcBef>
              <a:spcAft>
                <a:spcPts val="600"/>
              </a:spcAft>
              <a:buFont typeface="Sweco Sans" panose="00000500000000000000" pitchFamily="2" charset="0"/>
              <a:buChar char="​"/>
              <a:defRPr sz="1600" b="0">
                <a:solidFill>
                  <a:schemeClr val="tx1"/>
                </a:solidFill>
              </a:defRPr>
            </a:lvl7pPr>
            <a:lvl8pPr marL="0" indent="0">
              <a:lnSpc>
                <a:spcPct val="100000"/>
              </a:lnSpc>
              <a:spcBef>
                <a:spcPts val="0"/>
              </a:spcBef>
              <a:spcAft>
                <a:spcPts val="600"/>
              </a:spcAft>
              <a:buFont typeface="Sweco Sans" panose="00000500000000000000" pitchFamily="2" charset="0"/>
              <a:buChar char="​"/>
              <a:defRPr sz="1600" b="0">
                <a:solidFill>
                  <a:schemeClr val="tx1"/>
                </a:solidFill>
              </a:defRPr>
            </a:lvl8pPr>
            <a:lvl9pPr marL="0" indent="0">
              <a:spcBef>
                <a:spcPts val="0"/>
              </a:spcBef>
              <a:spcAft>
                <a:spcPts val="600"/>
              </a:spcAft>
              <a:buFont typeface="Sweco Sans" panose="00000500000000000000" pitchFamily="2" charset="0"/>
              <a:buChar char="​"/>
              <a:defRPr sz="1600" b="0">
                <a:solidFill>
                  <a:schemeClr val="tx1"/>
                </a:solidFill>
              </a:defRPr>
            </a:lvl9pPr>
          </a:lstStyle>
          <a:p>
            <a:pPr lvl="0"/>
            <a:r>
              <a:rPr lang="en-GB" noProof="0" dirty="0"/>
              <a:t>01 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4" name="text" descr="{&quot;templafy&quot;:{&quot;binding&quot;:&quot;Form.TitlePresentation&quot;,&quot;type&quot;:&quot;text&quot;}}" title="Form.TitlePresentation">
            <a:extLst>
              <a:ext uri="{FF2B5EF4-FFF2-40B4-BE49-F238E27FC236}">
                <a16:creationId xmlns:a16="http://schemas.microsoft.com/office/drawing/2014/main" id="{5244A48B-E439-42BB-811C-88BEF0C534C6}"/>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3" name="Date Placeholder 2">
            <a:extLst>
              <a:ext uri="{FF2B5EF4-FFF2-40B4-BE49-F238E27FC236}">
                <a16:creationId xmlns:a16="http://schemas.microsoft.com/office/drawing/2014/main" id="{001B4918-0A25-4C43-9A13-67DC0A658A7C}"/>
              </a:ext>
            </a:extLst>
          </p:cNvPr>
          <p:cNvSpPr>
            <a:spLocks noGrp="1"/>
          </p:cNvSpPr>
          <p:nvPr>
            <p:ph type="dt" sz="half" idx="14"/>
          </p:nvPr>
        </p:nvSpPr>
        <p:spPr/>
        <p:txBody>
          <a:bodyPr/>
          <a:lstStyle>
            <a:lvl1pPr>
              <a:defRPr>
                <a:solidFill>
                  <a:srgbClr val="000000">
                    <a:alpha val="0"/>
                  </a:srgbClr>
                </a:solidFill>
              </a:defRPr>
            </a:lvl1pPr>
          </a:lstStyle>
          <a:p>
            <a:fld id="{576485DA-79AB-4BAB-A077-5D619BBAF002}" type="datetime4">
              <a:rPr lang="en-GB" smtClean="0"/>
              <a:pPr/>
              <a:t>08 November 2021</a:t>
            </a:fld>
            <a:endParaRPr lang="en-GB" dirty="0"/>
          </a:p>
        </p:txBody>
      </p:sp>
      <p:sp>
        <p:nvSpPr>
          <p:cNvPr id="4" name="Footer Placeholder 3">
            <a:extLst>
              <a:ext uri="{FF2B5EF4-FFF2-40B4-BE49-F238E27FC236}">
                <a16:creationId xmlns:a16="http://schemas.microsoft.com/office/drawing/2014/main" id="{A346DBDA-9CC6-463E-8F3E-3EB3DDFEED5A}"/>
              </a:ext>
            </a:extLst>
          </p:cNvPr>
          <p:cNvSpPr>
            <a:spLocks noGrp="1"/>
          </p:cNvSpPr>
          <p:nvPr>
            <p:ph type="ftr" sz="quarter" idx="15"/>
          </p:nvPr>
        </p:nvSpPr>
        <p:spPr/>
        <p:txBody>
          <a:bodyPr/>
          <a:lstStyle>
            <a:lvl1pPr>
              <a:defRPr>
                <a:solidFill>
                  <a:srgbClr val="000000">
                    <a:alpha val="0"/>
                  </a:srgbClr>
                </a:solidFill>
              </a:defRPr>
            </a:lvl1pPr>
          </a:lstStyle>
          <a:p>
            <a:endParaRPr lang="en-GB" dirty="0"/>
          </a:p>
        </p:txBody>
      </p:sp>
      <p:sp>
        <p:nvSpPr>
          <p:cNvPr id="5" name="Slide Number Placeholder 4">
            <a:extLst>
              <a:ext uri="{FF2B5EF4-FFF2-40B4-BE49-F238E27FC236}">
                <a16:creationId xmlns:a16="http://schemas.microsoft.com/office/drawing/2014/main" id="{0E83DE30-8BDC-4207-B7E9-72EA0636857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
        <p:nvSpPr>
          <p:cNvPr id="11"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2EB8D86A-C1EB-46A3-B294-98FA930DE3CB}"/>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Non automatic B">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B0C52D22-9AF1-4D67-AEE1-A1BAB44EC216}"/>
              </a:ext>
            </a:extLst>
          </p:cNvPr>
          <p:cNvSpPr txBox="1">
            <a:spLocks/>
          </p:cNvSpPr>
          <p:nvPr userDrawn="1"/>
        </p:nvSpPr>
        <p:spPr>
          <a:xfrm>
            <a:off x="0" y="0"/>
            <a:ext cx="12192000" cy="68580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r>
              <a:rPr lang="en-GB" sz="100" b="0" dirty="0" err="1">
                <a:solidFill>
                  <a:schemeClr val="bg2"/>
                </a:solidFill>
              </a:rPr>
              <a:t>kjlkjlkjl</a:t>
            </a:r>
            <a:endParaRPr lang="en-GB" sz="100" b="0" dirty="0">
              <a:solidFill>
                <a:schemeClr val="bg2"/>
              </a:solidFill>
            </a:endParaRPr>
          </a:p>
        </p:txBody>
      </p:sp>
      <p:sp>
        <p:nvSpPr>
          <p:cNvPr id="14" name="text" descr="{&quot;templafy&quot;:{&quot;binding&quot;:&quot;Form.TitlePresentation&quot;,&quot;type&quot;:&quot;text&quot;}}" title="Form.TitlePresentation">
            <a:extLst>
              <a:ext uri="{FF2B5EF4-FFF2-40B4-BE49-F238E27FC236}">
                <a16:creationId xmlns:a16="http://schemas.microsoft.com/office/drawing/2014/main" id="{D9F47D30-BC51-4DB6-BB3A-9C45DD7A19DA}"/>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2" name="Title 1"/>
          <p:cNvSpPr>
            <a:spLocks noGrp="1"/>
          </p:cNvSpPr>
          <p:nvPr>
            <p:ph type="title" hasCustomPrompt="1"/>
          </p:nvPr>
        </p:nvSpPr>
        <p:spPr>
          <a:xfrm>
            <a:off x="2330086" y="1440000"/>
            <a:ext cx="9499514" cy="712800"/>
          </a:xfrm>
        </p:spPr>
        <p:txBody>
          <a:bodyPr/>
          <a:lstStyle>
            <a:lvl1pPr>
              <a:defRPr/>
            </a:lvl1pPr>
          </a:lstStyle>
          <a:p>
            <a:r>
              <a:rPr lang="en-GB" noProof="0" dirty="0"/>
              <a:t>Click to add agenda title</a:t>
            </a:r>
          </a:p>
        </p:txBody>
      </p:sp>
      <p:sp>
        <p:nvSpPr>
          <p:cNvPr id="7" name="Text Placeholder 2"/>
          <p:cNvSpPr>
            <a:spLocks noGrp="1"/>
          </p:cNvSpPr>
          <p:nvPr>
            <p:ph type="body" sz="quarter" idx="13" hasCustomPrompt="1"/>
          </p:nvPr>
        </p:nvSpPr>
        <p:spPr>
          <a:xfrm>
            <a:off x="3402000" y="2160000"/>
            <a:ext cx="8431200" cy="3963600"/>
          </a:xfrm>
        </p:spPr>
        <p:txBody>
          <a:bodyPr tIns="14400"/>
          <a:lstStyle>
            <a:lvl1pPr marL="0" indent="0">
              <a:lnSpc>
                <a:spcPts val="1950"/>
              </a:lnSpc>
              <a:spcAft>
                <a:spcPts val="0"/>
              </a:spcAft>
              <a:buFont typeface="Sweco Sans" panose="00000500000000000000" pitchFamily="2" charset="0"/>
              <a:buChar char="​"/>
              <a:defRPr sz="1600" b="0"/>
            </a:lvl1pPr>
            <a:lvl2pPr marL="0" indent="0">
              <a:lnSpc>
                <a:spcPts val="1950"/>
              </a:lnSpc>
              <a:spcBef>
                <a:spcPts val="0"/>
              </a:spcBef>
              <a:spcAft>
                <a:spcPts val="0"/>
              </a:spcAft>
              <a:buFont typeface="Sweco Sans" panose="00000500000000000000" pitchFamily="2" charset="0"/>
              <a:buChar char="​"/>
              <a:defRPr sz="1600" b="0"/>
            </a:lvl2pPr>
            <a:lvl3pPr marL="0" indent="0">
              <a:lnSpc>
                <a:spcPts val="1950"/>
              </a:lnSpc>
              <a:spcBef>
                <a:spcPts val="0"/>
              </a:spcBef>
              <a:spcAft>
                <a:spcPts val="0"/>
              </a:spcAft>
              <a:buFont typeface="Sweco Sans" panose="00000500000000000000" pitchFamily="2" charset="0"/>
              <a:buChar char="​"/>
              <a:defRPr sz="1600" b="0"/>
            </a:lvl3pPr>
            <a:lvl4pPr marL="0" indent="0">
              <a:lnSpc>
                <a:spcPts val="1950"/>
              </a:lnSpc>
              <a:spcBef>
                <a:spcPts val="0"/>
              </a:spcBef>
              <a:spcAft>
                <a:spcPts val="0"/>
              </a:spcAft>
              <a:buFont typeface="Sweco Sans" panose="00000500000000000000" pitchFamily="2" charset="0"/>
              <a:buChar char="​"/>
              <a:defRPr sz="1600" b="0"/>
            </a:lvl4pPr>
            <a:lvl5pPr marL="0" indent="0">
              <a:lnSpc>
                <a:spcPts val="1950"/>
              </a:lnSpc>
              <a:spcBef>
                <a:spcPts val="0"/>
              </a:spcBef>
              <a:spcAft>
                <a:spcPts val="0"/>
              </a:spcAft>
              <a:buFont typeface="Sweco Sans" panose="00000500000000000000" pitchFamily="2" charset="0"/>
              <a:buChar char="​"/>
              <a:defRPr sz="1600" b="0"/>
            </a:lvl5pPr>
            <a:lvl6pPr marL="0" indent="0">
              <a:lnSpc>
                <a:spcPts val="1950"/>
              </a:lnSpc>
              <a:spcBef>
                <a:spcPts val="0"/>
              </a:spcBef>
              <a:spcAft>
                <a:spcPts val="0"/>
              </a:spcAft>
              <a:buFont typeface="Sweco Sans" panose="00000500000000000000" pitchFamily="2" charset="0"/>
              <a:buChar char="​"/>
              <a:defRPr sz="1600" b="0"/>
            </a:lvl6pPr>
            <a:lvl7pPr marL="0" indent="0">
              <a:lnSpc>
                <a:spcPts val="1950"/>
              </a:lnSpc>
              <a:spcBef>
                <a:spcPts val="0"/>
              </a:spcBef>
              <a:spcAft>
                <a:spcPts val="0"/>
              </a:spcAft>
              <a:buFont typeface="Sweco Sans" panose="00000500000000000000" pitchFamily="2" charset="0"/>
              <a:buChar char="​"/>
              <a:defRPr sz="1600" b="0"/>
            </a:lvl7pPr>
            <a:lvl8pPr marL="0" indent="0">
              <a:lnSpc>
                <a:spcPts val="1950"/>
              </a:lnSpc>
              <a:spcBef>
                <a:spcPts val="0"/>
              </a:spcBef>
              <a:spcAft>
                <a:spcPts val="0"/>
              </a:spcAft>
              <a:buFont typeface="Sweco Sans" panose="00000500000000000000" pitchFamily="2" charset="0"/>
              <a:buChar char="​"/>
              <a:defRPr sz="1600" b="0"/>
            </a:lvl8pPr>
            <a:lvl9pPr marL="0" indent="0">
              <a:lnSpc>
                <a:spcPts val="1950"/>
              </a:lnSpc>
              <a:spcBef>
                <a:spcPts val="0"/>
              </a:spcBef>
              <a:buFont typeface="Sweco Sans" panose="00000500000000000000" pitchFamily="2" charset="0"/>
              <a:buChar char="​"/>
              <a:defRPr sz="1600" b="0">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2330086" y="2159999"/>
            <a:ext cx="1071914" cy="3977275"/>
          </a:xfrm>
        </p:spPr>
        <p:txBody>
          <a:bodyPr tIns="14400"/>
          <a:lstStyle>
            <a:lvl1pPr marL="0" indent="0">
              <a:lnSpc>
                <a:spcPts val="1950"/>
              </a:lnSpc>
              <a:spcAft>
                <a:spcPts val="0"/>
              </a:spcAft>
              <a:buFont typeface="Sweco Sans" panose="00000500000000000000" pitchFamily="2" charset="0"/>
              <a:buChar char="​"/>
              <a:defRPr sz="1600" b="0"/>
            </a:lvl1pPr>
            <a:lvl2pPr marL="0" indent="0">
              <a:lnSpc>
                <a:spcPts val="1950"/>
              </a:lnSpc>
              <a:spcAft>
                <a:spcPts val="0"/>
              </a:spcAft>
              <a:buFont typeface="Sweco Sans" panose="00000500000000000000" pitchFamily="2" charset="0"/>
              <a:buChar char="​"/>
              <a:defRPr sz="1600" b="0"/>
            </a:lvl2pPr>
            <a:lvl3pPr marL="0" indent="0">
              <a:lnSpc>
                <a:spcPts val="1950"/>
              </a:lnSpc>
              <a:spcAft>
                <a:spcPts val="0"/>
              </a:spcAft>
              <a:buFont typeface="Sweco Sans" panose="00000500000000000000" pitchFamily="2" charset="0"/>
              <a:buChar char="​"/>
              <a:defRPr sz="1600" b="0"/>
            </a:lvl3pPr>
            <a:lvl4pPr>
              <a:lnSpc>
                <a:spcPts val="1950"/>
              </a:lnSpc>
              <a:spcAft>
                <a:spcPts val="0"/>
              </a:spcAft>
              <a:buFont typeface="Sweco Sans" panose="00000500000000000000" pitchFamily="2" charset="0"/>
              <a:buChar char="​"/>
              <a:defRPr sz="1600" b="0"/>
            </a:lvl4pPr>
            <a:lvl5pPr>
              <a:lnSpc>
                <a:spcPts val="1950"/>
              </a:lnSpc>
              <a:spcAft>
                <a:spcPts val="0"/>
              </a:spcAft>
              <a:buFont typeface="Sweco Sans" panose="00000500000000000000" pitchFamily="2" charset="0"/>
              <a:buChar char="​"/>
              <a:defRPr sz="1600" b="0"/>
            </a:lvl5pPr>
            <a:lvl6pPr marL="0" indent="0">
              <a:lnSpc>
                <a:spcPts val="1950"/>
              </a:lnSpc>
              <a:spcAft>
                <a:spcPts val="0"/>
              </a:spcAft>
              <a:buFont typeface="Sweco Sans" panose="00000500000000000000" pitchFamily="2" charset="0"/>
              <a:buChar char="​"/>
              <a:defRPr sz="1600" b="0"/>
            </a:lvl6pPr>
            <a:lvl7pPr>
              <a:lnSpc>
                <a:spcPts val="1950"/>
              </a:lnSpc>
              <a:spcAft>
                <a:spcPts val="0"/>
              </a:spcAft>
              <a:defRPr sz="1600" b="0"/>
            </a:lvl7pPr>
            <a:lvl8pPr>
              <a:lnSpc>
                <a:spcPts val="1950"/>
              </a:lnSpc>
              <a:spcAft>
                <a:spcPts val="0"/>
              </a:spcAft>
              <a:defRPr sz="1600" b="0"/>
            </a:lvl8pPr>
            <a:lvl9pPr>
              <a:lnSpc>
                <a:spcPts val="1950"/>
              </a:lnSpc>
              <a:spcBef>
                <a:spcPts val="0"/>
              </a:spcBef>
              <a:spcAft>
                <a:spcPts val="0"/>
              </a:spcAft>
              <a:defRPr sz="1600" b="0">
                <a:solidFill>
                  <a:schemeClr val="tx1"/>
                </a:solidFill>
              </a:defRPr>
            </a:lvl9pPr>
          </a:lstStyle>
          <a:p>
            <a:pPr lvl="0"/>
            <a:r>
              <a:rPr lang="en-GB" dirty="0"/>
              <a:t>0000-0000</a:t>
            </a:r>
          </a:p>
          <a:p>
            <a:pPr lvl="1"/>
            <a:r>
              <a:rPr lang="en-GB" dirty="0"/>
              <a:t>0000-0000</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
        <p:nvSpPr>
          <p:cNvPr id="3" name="Date Placeholder 2">
            <a:extLst>
              <a:ext uri="{FF2B5EF4-FFF2-40B4-BE49-F238E27FC236}">
                <a16:creationId xmlns:a16="http://schemas.microsoft.com/office/drawing/2014/main" id="{99DF46AE-4033-4DDF-B903-9DFF43A0ED3A}"/>
              </a:ext>
            </a:extLst>
          </p:cNvPr>
          <p:cNvSpPr>
            <a:spLocks noGrp="1"/>
          </p:cNvSpPr>
          <p:nvPr>
            <p:ph type="dt" sz="half" idx="18"/>
          </p:nvPr>
        </p:nvSpPr>
        <p:spPr/>
        <p:txBody>
          <a:bodyPr/>
          <a:lstStyle>
            <a:lvl1pPr>
              <a:defRPr>
                <a:solidFill>
                  <a:srgbClr val="000000">
                    <a:alpha val="0"/>
                  </a:srgbClr>
                </a:solidFill>
              </a:defRPr>
            </a:lvl1pPr>
          </a:lstStyle>
          <a:p>
            <a:fld id="{C0180F20-B20C-4048-800D-8AB7E167450C}" type="datetime4">
              <a:rPr lang="en-GB" smtClean="0"/>
              <a:pPr/>
              <a:t>08 November 2021</a:t>
            </a:fld>
            <a:endParaRPr lang="en-GB" dirty="0"/>
          </a:p>
        </p:txBody>
      </p:sp>
      <p:sp>
        <p:nvSpPr>
          <p:cNvPr id="5" name="Footer Placeholder 4">
            <a:extLst>
              <a:ext uri="{FF2B5EF4-FFF2-40B4-BE49-F238E27FC236}">
                <a16:creationId xmlns:a16="http://schemas.microsoft.com/office/drawing/2014/main" id="{336A0177-6670-4110-BC0A-5D9D7E4F8BEF}"/>
              </a:ext>
            </a:extLst>
          </p:cNvPr>
          <p:cNvSpPr>
            <a:spLocks noGrp="1"/>
          </p:cNvSpPr>
          <p:nvPr>
            <p:ph type="ftr" sz="quarter" idx="19"/>
          </p:nvPr>
        </p:nvSpPr>
        <p:spPr/>
        <p:txBody>
          <a:bodyPr/>
          <a:lstStyle>
            <a:lvl1pPr>
              <a:defRPr>
                <a:solidFill>
                  <a:srgbClr val="000000">
                    <a:alpha val="0"/>
                  </a:srgbClr>
                </a:solidFill>
              </a:defRPr>
            </a:lvl1pPr>
          </a:lstStyle>
          <a:p>
            <a:endParaRPr lang="en-GB" dirty="0"/>
          </a:p>
        </p:txBody>
      </p:sp>
      <p:sp>
        <p:nvSpPr>
          <p:cNvPr id="6" name="Slide Number Placeholder 5">
            <a:extLst>
              <a:ext uri="{FF2B5EF4-FFF2-40B4-BE49-F238E27FC236}">
                <a16:creationId xmlns:a16="http://schemas.microsoft.com/office/drawing/2014/main" id="{ADE79FE8-DBEF-4092-B437-58288433B1DD}"/>
              </a:ext>
            </a:extLst>
          </p:cNvPr>
          <p:cNvSpPr>
            <a:spLocks noGrp="1"/>
          </p:cNvSpPr>
          <p:nvPr>
            <p:ph type="sldNum" sz="quarter" idx="20"/>
          </p:nvPr>
        </p:nvSpPr>
        <p:spPr/>
        <p:txBody>
          <a:bodyPr/>
          <a:lstStyle/>
          <a:p>
            <a:fld id="{23AA811B-2EBD-4900-905E-5BE206449611}" type="slidenum">
              <a:rPr lang="en-GB" smtClean="0"/>
              <a:pPr/>
              <a:t>‹#›</a:t>
            </a:fld>
            <a:endParaRPr lang="en-GB" dirty="0"/>
          </a:p>
        </p:txBody>
      </p:sp>
      <p:sp>
        <p:nvSpPr>
          <p:cNvPr id="1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C236CF2A-B6B8-4FF9-B333-33BDE47CF073}"/>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334766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2330449" y="1440000"/>
            <a:ext cx="9499601" cy="4683600"/>
          </a:xfrm>
        </p:spPr>
        <p:txBody>
          <a:bodyPr anchor="t" anchorCtr="0"/>
          <a:lstStyle>
            <a:lvl1pPr algn="l">
              <a:defRPr sz="8000">
                <a:solidFill>
                  <a:schemeClr val="tx1"/>
                </a:solidFill>
              </a:defRPr>
            </a:lvl1pPr>
          </a:lstStyle>
          <a:p>
            <a:r>
              <a:rPr lang="en-GB" noProof="0" dirty="0"/>
              <a:t>Click to add breaker title</a:t>
            </a:r>
            <a:endParaRPr lang="en-GB" dirty="0"/>
          </a:p>
        </p:txBody>
      </p:sp>
      <p:sp>
        <p:nvSpPr>
          <p:cNvPr id="11" name="Date Placeholder 6">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solidFill>
                  <a:srgbClr val="000000">
                    <a:alpha val="0"/>
                  </a:srgbClr>
                </a:solidFill>
              </a:defRPr>
            </a:lvl1pPr>
          </a:lstStyle>
          <a:p>
            <a:fld id="{8EEFA0EB-9A5C-4F8B-A1C5-385FEF9A11CA}" type="datetime4">
              <a:rPr lang="en-GB" smtClean="0"/>
              <a:pPr/>
              <a:t>08 November 2021</a:t>
            </a:fld>
            <a:endParaRPr lang="en-GB" dirty="0"/>
          </a:p>
        </p:txBody>
      </p:sp>
      <p:sp>
        <p:nvSpPr>
          <p:cNvPr id="12" name="Footer Placeholder 8">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solidFill>
                  <a:srgbClr val="000000">
                    <a:alpha val="0"/>
                  </a:srgbClr>
                </a:solidFill>
              </a:defRPr>
            </a:lvl1pPr>
          </a:lstStyle>
          <a:p>
            <a:endParaRPr lang="en-GB" dirty="0"/>
          </a:p>
        </p:txBody>
      </p:sp>
      <p:sp>
        <p:nvSpPr>
          <p:cNvPr id="13" name="Slide Number Placeholder 10">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solidFill>
                  <a:srgbClr val="000000">
                    <a:alpha val="0"/>
                  </a:srgbClr>
                </a:solidFill>
              </a:defRPr>
            </a:lvl1pPr>
          </a:lstStyle>
          <a:p>
            <a:fld id="{23AA811B-2EBD-4900-905E-5BE206449611}" type="slidenum">
              <a:rPr lang="en-GB" smtClean="0"/>
              <a:pPr/>
              <a:t>‹#›</a:t>
            </a:fld>
            <a:endParaRPr lang="en-GB" dirty="0"/>
          </a:p>
        </p:txBody>
      </p:sp>
      <p:sp>
        <p:nvSpPr>
          <p:cNvPr id="10" name="text" descr="{&quot;templafy&quot;:{&quot;binding&quot;:&quot;Form.TitlePresentation&quot;,&quot;type&quot;:&quot;text&quot;}}" title="Form.TitlePresentation">
            <a:extLst>
              <a:ext uri="{FF2B5EF4-FFF2-40B4-BE49-F238E27FC236}">
                <a16:creationId xmlns:a16="http://schemas.microsoft.com/office/drawing/2014/main" id="{B92F7F3F-CAC8-413C-A0E1-37671463253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14" name="Slide Number Placeholder 4">
            <a:extLst>
              <a:ext uri="{FF2B5EF4-FFF2-40B4-BE49-F238E27FC236}">
                <a16:creationId xmlns:a16="http://schemas.microsoft.com/office/drawing/2014/main" id="{5844358F-5F4C-43F3-8C34-5A19F0560FE2}"/>
              </a:ext>
            </a:extLst>
          </p:cNvPr>
          <p:cNvSpPr txBox="1">
            <a:spLocks/>
          </p:cNvSpPr>
          <p:nvPr userDrawn="1"/>
        </p:nvSpPr>
        <p:spPr>
          <a:xfrm>
            <a:off x="358774" y="6317153"/>
            <a:ext cx="360000" cy="180000"/>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sp>
        <p:nvSpPr>
          <p:cNvPr id="15"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2056C585-1B85-4FCF-8CB7-EB057D3E1D45}"/>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2330449" y="1440000"/>
            <a:ext cx="7524000" cy="4683600"/>
          </a:xfrm>
        </p:spPr>
        <p:txBody>
          <a:bodyPr anchor="t" anchorCtr="0"/>
          <a:lstStyle>
            <a:lvl1pPr algn="l">
              <a:defRPr sz="8000">
                <a:solidFill>
                  <a:schemeClr val="tx1"/>
                </a:solidFill>
              </a:defRPr>
            </a:lvl1pPr>
          </a:lstStyle>
          <a:p>
            <a:r>
              <a:rPr lang="en-GB" noProof="0" dirty="0"/>
              <a:t>Click to add breaker title</a:t>
            </a:r>
            <a:endParaRPr lang="en-GB" dirty="0"/>
          </a:p>
        </p:txBody>
      </p:sp>
      <p:sp>
        <p:nvSpPr>
          <p:cNvPr id="11" name="Date Placeholder 6">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solidFill>
                  <a:srgbClr val="000000">
                    <a:alpha val="0"/>
                  </a:srgbClr>
                </a:solidFill>
              </a:defRPr>
            </a:lvl1pPr>
          </a:lstStyle>
          <a:p>
            <a:fld id="{68FE11DF-5D8D-4045-A301-EF006678CBB9}" type="datetime4">
              <a:rPr lang="en-GB" smtClean="0"/>
              <a:pPr/>
              <a:t>08 November 2021</a:t>
            </a:fld>
            <a:endParaRPr lang="en-GB" dirty="0"/>
          </a:p>
        </p:txBody>
      </p:sp>
      <p:sp>
        <p:nvSpPr>
          <p:cNvPr id="12" name="Footer Placeholder 8">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solidFill>
                  <a:srgbClr val="000000">
                    <a:alpha val="0"/>
                  </a:srgbClr>
                </a:solidFill>
              </a:defRPr>
            </a:lvl1pPr>
          </a:lstStyle>
          <a:p>
            <a:endParaRPr lang="en-GB" dirty="0"/>
          </a:p>
        </p:txBody>
      </p:sp>
      <p:sp>
        <p:nvSpPr>
          <p:cNvPr id="13" name="Slide Number Placeholder 10">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solidFill>
                  <a:srgbClr val="000000">
                    <a:alpha val="0"/>
                  </a:srgbClr>
                </a:solidFill>
              </a:defRPr>
            </a:lvl1pPr>
          </a:lstStyle>
          <a:p>
            <a:fld id="{23AA811B-2EBD-4900-905E-5BE206449611}" type="slidenum">
              <a:rPr lang="en-GB" smtClean="0"/>
              <a:pPr/>
              <a:t>‹#›</a:t>
            </a:fld>
            <a:endParaRPr lang="en-GB" dirty="0"/>
          </a:p>
        </p:txBody>
      </p:sp>
      <p:sp>
        <p:nvSpPr>
          <p:cNvPr id="10" name="text" descr="{&quot;templafy&quot;:{&quot;binding&quot;:&quot;Form.TitlePresentation&quot;,&quot;type&quot;:&quot;text&quot;}}" title="Form.TitlePresentation">
            <a:extLst>
              <a:ext uri="{FF2B5EF4-FFF2-40B4-BE49-F238E27FC236}">
                <a16:creationId xmlns:a16="http://schemas.microsoft.com/office/drawing/2014/main" id="{B92F7F3F-CAC8-413C-A0E1-37671463253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14" name="Slide Number Placeholder 4">
            <a:extLst>
              <a:ext uri="{FF2B5EF4-FFF2-40B4-BE49-F238E27FC236}">
                <a16:creationId xmlns:a16="http://schemas.microsoft.com/office/drawing/2014/main" id="{5844358F-5F4C-43F3-8C34-5A19F0560FE2}"/>
              </a:ext>
            </a:extLst>
          </p:cNvPr>
          <p:cNvSpPr txBox="1">
            <a:spLocks/>
          </p:cNvSpPr>
          <p:nvPr userDrawn="1"/>
        </p:nvSpPr>
        <p:spPr>
          <a:xfrm>
            <a:off x="358774" y="6317153"/>
            <a:ext cx="360000" cy="180000"/>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sp>
        <p:nvSpPr>
          <p:cNvPr id="16"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1AAB547A-018E-4F0F-A517-8D0872F04594}"/>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Tree>
    <p:extLst>
      <p:ext uri="{BB962C8B-B14F-4D97-AF65-F5344CB8AC3E}">
        <p14:creationId xmlns:p14="http://schemas.microsoft.com/office/powerpoint/2010/main" val="24432457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0451" y="719138"/>
            <a:ext cx="9501188" cy="1080000"/>
          </a:xfrm>
        </p:spPr>
        <p:txBody>
          <a:bodyPr/>
          <a:lstStyle/>
          <a:p>
            <a:r>
              <a:rPr lang="en-GB" noProof="0" dirty="0"/>
              <a:t>Click to add title</a:t>
            </a:r>
          </a:p>
        </p:txBody>
      </p:sp>
      <p:sp>
        <p:nvSpPr>
          <p:cNvPr id="3" name="Content Placeholder 2"/>
          <p:cNvSpPr>
            <a:spLocks noGrp="1"/>
          </p:cNvSpPr>
          <p:nvPr>
            <p:ph idx="1" hasCustomPrompt="1"/>
          </p:nvPr>
        </p:nvSpPr>
        <p:spPr>
          <a:xfrm>
            <a:off x="2330447" y="2159000"/>
            <a:ext cx="9501189" cy="3979862"/>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p:txBody>
          <a:bodyPr/>
          <a:lstStyle>
            <a:lvl1pPr>
              <a:defRPr>
                <a:solidFill>
                  <a:srgbClr val="000000">
                    <a:alpha val="0"/>
                  </a:srgbClr>
                </a:solidFill>
              </a:defRPr>
            </a:lvl1pPr>
          </a:lstStyle>
          <a:p>
            <a:fld id="{2122DDE0-C30C-4FC2-A483-1DADE324D32E}" type="datetime4">
              <a:rPr lang="en-GB" smtClean="0"/>
              <a:pPr/>
              <a:t>08 November 2021</a:t>
            </a:fld>
            <a:endParaRPr lang="en-GB" dirty="0"/>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lvl1pPr>
              <a:defRPr>
                <a:solidFill>
                  <a:srgbClr val="000000">
                    <a:alpha val="0"/>
                  </a:srgbClr>
                </a:solidFill>
              </a:defRPr>
            </a:lvl1pPr>
          </a:lstStyle>
          <a:p>
            <a:endParaRPr lang="en-GB" dirty="0"/>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44918842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ags" Target="../tags/tag82.xml"/><Relationship Id="rId21" Type="http://schemas.openxmlformats.org/officeDocument/2006/relationships/slideLayout" Target="../slideLayouts/slideLayout21.xml"/><Relationship Id="rId42" Type="http://schemas.openxmlformats.org/officeDocument/2006/relationships/tags" Target="../tags/tag7.xml"/><Relationship Id="rId47" Type="http://schemas.openxmlformats.org/officeDocument/2006/relationships/tags" Target="../tags/tag12.xml"/><Relationship Id="rId63" Type="http://schemas.openxmlformats.org/officeDocument/2006/relationships/tags" Target="../tags/tag28.xml"/><Relationship Id="rId68" Type="http://schemas.openxmlformats.org/officeDocument/2006/relationships/tags" Target="../tags/tag33.xml"/><Relationship Id="rId84" Type="http://schemas.openxmlformats.org/officeDocument/2006/relationships/tags" Target="../tags/tag49.xml"/><Relationship Id="rId89" Type="http://schemas.openxmlformats.org/officeDocument/2006/relationships/tags" Target="../tags/tag54.xml"/><Relationship Id="rId112" Type="http://schemas.openxmlformats.org/officeDocument/2006/relationships/tags" Target="../tags/tag77.xml"/><Relationship Id="rId133" Type="http://schemas.openxmlformats.org/officeDocument/2006/relationships/tags" Target="../tags/tag98.xml"/><Relationship Id="rId138" Type="http://schemas.openxmlformats.org/officeDocument/2006/relationships/tags" Target="../tags/tag103.xml"/><Relationship Id="rId154" Type="http://schemas.openxmlformats.org/officeDocument/2006/relationships/tags" Target="../tags/tag119.xml"/><Relationship Id="rId159" Type="http://schemas.openxmlformats.org/officeDocument/2006/relationships/tags" Target="../tags/tag124.xml"/><Relationship Id="rId16" Type="http://schemas.openxmlformats.org/officeDocument/2006/relationships/slideLayout" Target="../slideLayouts/slideLayout16.xml"/><Relationship Id="rId107" Type="http://schemas.openxmlformats.org/officeDocument/2006/relationships/tags" Target="../tags/tag72.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tags" Target="../tags/tag2.xml"/><Relationship Id="rId53" Type="http://schemas.openxmlformats.org/officeDocument/2006/relationships/tags" Target="../tags/tag18.xml"/><Relationship Id="rId58" Type="http://schemas.openxmlformats.org/officeDocument/2006/relationships/tags" Target="../tags/tag23.xml"/><Relationship Id="rId74" Type="http://schemas.openxmlformats.org/officeDocument/2006/relationships/tags" Target="../tags/tag39.xml"/><Relationship Id="rId79" Type="http://schemas.openxmlformats.org/officeDocument/2006/relationships/tags" Target="../tags/tag44.xml"/><Relationship Id="rId102" Type="http://schemas.openxmlformats.org/officeDocument/2006/relationships/tags" Target="../tags/tag67.xml"/><Relationship Id="rId123" Type="http://schemas.openxmlformats.org/officeDocument/2006/relationships/tags" Target="../tags/tag88.xml"/><Relationship Id="rId128" Type="http://schemas.openxmlformats.org/officeDocument/2006/relationships/tags" Target="../tags/tag93.xml"/><Relationship Id="rId144" Type="http://schemas.openxmlformats.org/officeDocument/2006/relationships/tags" Target="../tags/tag109.xml"/><Relationship Id="rId149" Type="http://schemas.openxmlformats.org/officeDocument/2006/relationships/tags" Target="../tags/tag114.xml"/><Relationship Id="rId5" Type="http://schemas.openxmlformats.org/officeDocument/2006/relationships/slideLayout" Target="../slideLayouts/slideLayout5.xml"/><Relationship Id="rId90" Type="http://schemas.openxmlformats.org/officeDocument/2006/relationships/tags" Target="../tags/tag55.xml"/><Relationship Id="rId95" Type="http://schemas.openxmlformats.org/officeDocument/2006/relationships/tags" Target="../tags/tag6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tags" Target="../tags/tag8.xml"/><Relationship Id="rId48" Type="http://schemas.openxmlformats.org/officeDocument/2006/relationships/tags" Target="../tags/tag13.xml"/><Relationship Id="rId64" Type="http://schemas.openxmlformats.org/officeDocument/2006/relationships/tags" Target="../tags/tag29.xml"/><Relationship Id="rId69" Type="http://schemas.openxmlformats.org/officeDocument/2006/relationships/tags" Target="../tags/tag34.xml"/><Relationship Id="rId113" Type="http://schemas.openxmlformats.org/officeDocument/2006/relationships/tags" Target="../tags/tag78.xml"/><Relationship Id="rId118" Type="http://schemas.openxmlformats.org/officeDocument/2006/relationships/tags" Target="../tags/tag83.xml"/><Relationship Id="rId134" Type="http://schemas.openxmlformats.org/officeDocument/2006/relationships/tags" Target="../tags/tag99.xml"/><Relationship Id="rId139" Type="http://schemas.openxmlformats.org/officeDocument/2006/relationships/tags" Target="../tags/tag104.xml"/><Relationship Id="rId80" Type="http://schemas.openxmlformats.org/officeDocument/2006/relationships/tags" Target="../tags/tag45.xml"/><Relationship Id="rId85" Type="http://schemas.openxmlformats.org/officeDocument/2006/relationships/tags" Target="../tags/tag50.xml"/><Relationship Id="rId150" Type="http://schemas.openxmlformats.org/officeDocument/2006/relationships/tags" Target="../tags/tag115.xml"/><Relationship Id="rId155" Type="http://schemas.openxmlformats.org/officeDocument/2006/relationships/tags" Target="../tags/tag12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tags" Target="../tags/tag3.xml"/><Relationship Id="rId59" Type="http://schemas.openxmlformats.org/officeDocument/2006/relationships/tags" Target="../tags/tag24.xml"/><Relationship Id="rId103" Type="http://schemas.openxmlformats.org/officeDocument/2006/relationships/tags" Target="../tags/tag68.xml"/><Relationship Id="rId108" Type="http://schemas.openxmlformats.org/officeDocument/2006/relationships/tags" Target="../tags/tag73.xml"/><Relationship Id="rId124" Type="http://schemas.openxmlformats.org/officeDocument/2006/relationships/tags" Target="../tags/tag89.xml"/><Relationship Id="rId129" Type="http://schemas.openxmlformats.org/officeDocument/2006/relationships/tags" Target="../tags/tag94.xml"/><Relationship Id="rId20" Type="http://schemas.openxmlformats.org/officeDocument/2006/relationships/slideLayout" Target="../slideLayouts/slideLayout20.xml"/><Relationship Id="rId41" Type="http://schemas.openxmlformats.org/officeDocument/2006/relationships/tags" Target="../tags/tag6.xml"/><Relationship Id="rId54" Type="http://schemas.openxmlformats.org/officeDocument/2006/relationships/tags" Target="../tags/tag19.xml"/><Relationship Id="rId62" Type="http://schemas.openxmlformats.org/officeDocument/2006/relationships/tags" Target="../tags/tag27.xml"/><Relationship Id="rId70" Type="http://schemas.openxmlformats.org/officeDocument/2006/relationships/tags" Target="../tags/tag35.xml"/><Relationship Id="rId75" Type="http://schemas.openxmlformats.org/officeDocument/2006/relationships/tags" Target="../tags/tag40.xml"/><Relationship Id="rId83" Type="http://schemas.openxmlformats.org/officeDocument/2006/relationships/tags" Target="../tags/tag48.xml"/><Relationship Id="rId88" Type="http://schemas.openxmlformats.org/officeDocument/2006/relationships/tags" Target="../tags/tag53.xml"/><Relationship Id="rId91" Type="http://schemas.openxmlformats.org/officeDocument/2006/relationships/tags" Target="../tags/tag56.xml"/><Relationship Id="rId96" Type="http://schemas.openxmlformats.org/officeDocument/2006/relationships/tags" Target="../tags/tag61.xml"/><Relationship Id="rId111" Type="http://schemas.openxmlformats.org/officeDocument/2006/relationships/tags" Target="../tags/tag76.xml"/><Relationship Id="rId132" Type="http://schemas.openxmlformats.org/officeDocument/2006/relationships/tags" Target="../tags/tag97.xml"/><Relationship Id="rId140" Type="http://schemas.openxmlformats.org/officeDocument/2006/relationships/tags" Target="../tags/tag105.xml"/><Relationship Id="rId145" Type="http://schemas.openxmlformats.org/officeDocument/2006/relationships/tags" Target="../tags/tag110.xml"/><Relationship Id="rId153" Type="http://schemas.openxmlformats.org/officeDocument/2006/relationships/tags" Target="../tags/tag1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4.xml"/><Relationship Id="rId57" Type="http://schemas.openxmlformats.org/officeDocument/2006/relationships/tags" Target="../tags/tag22.xml"/><Relationship Id="rId106" Type="http://schemas.openxmlformats.org/officeDocument/2006/relationships/tags" Target="../tags/tag71.xml"/><Relationship Id="rId114" Type="http://schemas.openxmlformats.org/officeDocument/2006/relationships/tags" Target="../tags/tag79.xml"/><Relationship Id="rId119" Type="http://schemas.openxmlformats.org/officeDocument/2006/relationships/tags" Target="../tags/tag84.xml"/><Relationship Id="rId127" Type="http://schemas.openxmlformats.org/officeDocument/2006/relationships/tags" Target="../tags/tag9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9.xml"/><Relationship Id="rId52" Type="http://schemas.openxmlformats.org/officeDocument/2006/relationships/tags" Target="../tags/tag17.xml"/><Relationship Id="rId60" Type="http://schemas.openxmlformats.org/officeDocument/2006/relationships/tags" Target="../tags/tag25.xml"/><Relationship Id="rId65" Type="http://schemas.openxmlformats.org/officeDocument/2006/relationships/tags" Target="../tags/tag30.xml"/><Relationship Id="rId73" Type="http://schemas.openxmlformats.org/officeDocument/2006/relationships/tags" Target="../tags/tag38.xml"/><Relationship Id="rId78" Type="http://schemas.openxmlformats.org/officeDocument/2006/relationships/tags" Target="../tags/tag43.xml"/><Relationship Id="rId81" Type="http://schemas.openxmlformats.org/officeDocument/2006/relationships/tags" Target="../tags/tag46.xml"/><Relationship Id="rId86" Type="http://schemas.openxmlformats.org/officeDocument/2006/relationships/tags" Target="../tags/tag51.xml"/><Relationship Id="rId94" Type="http://schemas.openxmlformats.org/officeDocument/2006/relationships/tags" Target="../tags/tag59.xml"/><Relationship Id="rId99" Type="http://schemas.openxmlformats.org/officeDocument/2006/relationships/tags" Target="../tags/tag64.xml"/><Relationship Id="rId101" Type="http://schemas.openxmlformats.org/officeDocument/2006/relationships/tags" Target="../tags/tag66.xml"/><Relationship Id="rId122" Type="http://schemas.openxmlformats.org/officeDocument/2006/relationships/tags" Target="../tags/tag87.xml"/><Relationship Id="rId130" Type="http://schemas.openxmlformats.org/officeDocument/2006/relationships/tags" Target="../tags/tag95.xml"/><Relationship Id="rId135" Type="http://schemas.openxmlformats.org/officeDocument/2006/relationships/tags" Target="../tags/tag100.xml"/><Relationship Id="rId143" Type="http://schemas.openxmlformats.org/officeDocument/2006/relationships/tags" Target="../tags/tag108.xml"/><Relationship Id="rId148" Type="http://schemas.openxmlformats.org/officeDocument/2006/relationships/tags" Target="../tags/tag113.xml"/><Relationship Id="rId151" Type="http://schemas.openxmlformats.org/officeDocument/2006/relationships/tags" Target="../tags/tag116.xml"/><Relationship Id="rId156" Type="http://schemas.openxmlformats.org/officeDocument/2006/relationships/tags" Target="../tags/tag12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4.xml"/><Relationship Id="rId109" Type="http://schemas.openxmlformats.org/officeDocument/2006/relationships/tags" Target="../tags/tag74.xml"/><Relationship Id="rId34" Type="http://schemas.openxmlformats.org/officeDocument/2006/relationships/slideLayout" Target="../slideLayouts/slideLayout34.xml"/><Relationship Id="rId50" Type="http://schemas.openxmlformats.org/officeDocument/2006/relationships/tags" Target="../tags/tag15.xml"/><Relationship Id="rId55" Type="http://schemas.openxmlformats.org/officeDocument/2006/relationships/tags" Target="../tags/tag20.xml"/><Relationship Id="rId76" Type="http://schemas.openxmlformats.org/officeDocument/2006/relationships/tags" Target="../tags/tag41.xml"/><Relationship Id="rId97" Type="http://schemas.openxmlformats.org/officeDocument/2006/relationships/tags" Target="../tags/tag62.xml"/><Relationship Id="rId104" Type="http://schemas.openxmlformats.org/officeDocument/2006/relationships/tags" Target="../tags/tag69.xml"/><Relationship Id="rId120" Type="http://schemas.openxmlformats.org/officeDocument/2006/relationships/tags" Target="../tags/tag85.xml"/><Relationship Id="rId125" Type="http://schemas.openxmlformats.org/officeDocument/2006/relationships/tags" Target="../tags/tag90.xml"/><Relationship Id="rId141" Type="http://schemas.openxmlformats.org/officeDocument/2006/relationships/tags" Target="../tags/tag106.xml"/><Relationship Id="rId146" Type="http://schemas.openxmlformats.org/officeDocument/2006/relationships/tags" Target="../tags/tag111.xml"/><Relationship Id="rId7" Type="http://schemas.openxmlformats.org/officeDocument/2006/relationships/slideLayout" Target="../slideLayouts/slideLayout7.xml"/><Relationship Id="rId71" Type="http://schemas.openxmlformats.org/officeDocument/2006/relationships/tags" Target="../tags/tag36.xml"/><Relationship Id="rId92" Type="http://schemas.openxmlformats.org/officeDocument/2006/relationships/tags" Target="../tags/tag57.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5.xml"/><Relationship Id="rId45" Type="http://schemas.openxmlformats.org/officeDocument/2006/relationships/tags" Target="../tags/tag10.xml"/><Relationship Id="rId66" Type="http://schemas.openxmlformats.org/officeDocument/2006/relationships/tags" Target="../tags/tag31.xml"/><Relationship Id="rId87" Type="http://schemas.openxmlformats.org/officeDocument/2006/relationships/tags" Target="../tags/tag52.xml"/><Relationship Id="rId110" Type="http://schemas.openxmlformats.org/officeDocument/2006/relationships/tags" Target="../tags/tag75.xml"/><Relationship Id="rId115" Type="http://schemas.openxmlformats.org/officeDocument/2006/relationships/tags" Target="../tags/tag80.xml"/><Relationship Id="rId131" Type="http://schemas.openxmlformats.org/officeDocument/2006/relationships/tags" Target="../tags/tag96.xml"/><Relationship Id="rId136" Type="http://schemas.openxmlformats.org/officeDocument/2006/relationships/tags" Target="../tags/tag101.xml"/><Relationship Id="rId157" Type="http://schemas.openxmlformats.org/officeDocument/2006/relationships/tags" Target="../tags/tag122.xml"/><Relationship Id="rId61" Type="http://schemas.openxmlformats.org/officeDocument/2006/relationships/tags" Target="../tags/tag26.xml"/><Relationship Id="rId82" Type="http://schemas.openxmlformats.org/officeDocument/2006/relationships/tags" Target="../tags/tag47.xml"/><Relationship Id="rId152" Type="http://schemas.openxmlformats.org/officeDocument/2006/relationships/tags" Target="../tags/tag117.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tags" Target="../tags/tag21.xml"/><Relationship Id="rId77" Type="http://schemas.openxmlformats.org/officeDocument/2006/relationships/tags" Target="../tags/tag42.xml"/><Relationship Id="rId100" Type="http://schemas.openxmlformats.org/officeDocument/2006/relationships/tags" Target="../tags/tag65.xml"/><Relationship Id="rId105" Type="http://schemas.openxmlformats.org/officeDocument/2006/relationships/tags" Target="../tags/tag70.xml"/><Relationship Id="rId126" Type="http://schemas.openxmlformats.org/officeDocument/2006/relationships/tags" Target="../tags/tag91.xml"/><Relationship Id="rId147" Type="http://schemas.openxmlformats.org/officeDocument/2006/relationships/tags" Target="../tags/tag112.xml"/><Relationship Id="rId8" Type="http://schemas.openxmlformats.org/officeDocument/2006/relationships/slideLayout" Target="../slideLayouts/slideLayout8.xml"/><Relationship Id="rId51" Type="http://schemas.openxmlformats.org/officeDocument/2006/relationships/tags" Target="../tags/tag16.xml"/><Relationship Id="rId72" Type="http://schemas.openxmlformats.org/officeDocument/2006/relationships/tags" Target="../tags/tag37.xml"/><Relationship Id="rId93" Type="http://schemas.openxmlformats.org/officeDocument/2006/relationships/tags" Target="../tags/tag58.xml"/><Relationship Id="rId98" Type="http://schemas.openxmlformats.org/officeDocument/2006/relationships/tags" Target="../tags/tag63.xml"/><Relationship Id="rId121" Type="http://schemas.openxmlformats.org/officeDocument/2006/relationships/tags" Target="../tags/tag86.xml"/><Relationship Id="rId142" Type="http://schemas.openxmlformats.org/officeDocument/2006/relationships/tags" Target="../tags/tag107.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11.xml"/><Relationship Id="rId67" Type="http://schemas.openxmlformats.org/officeDocument/2006/relationships/tags" Target="../tags/tag32.xml"/><Relationship Id="rId116" Type="http://schemas.openxmlformats.org/officeDocument/2006/relationships/tags" Target="../tags/tag81.xml"/><Relationship Id="rId137" Type="http://schemas.openxmlformats.org/officeDocument/2006/relationships/tags" Target="../tags/tag102.xml"/><Relationship Id="rId158" Type="http://schemas.openxmlformats.org/officeDocument/2006/relationships/tags" Target="../tags/tag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note [Placeholder]" hidden="1">
            <a:extLst>
              <a:ext uri="{FF2B5EF4-FFF2-40B4-BE49-F238E27FC236}">
                <a16:creationId xmlns:a16="http://schemas.microsoft.com/office/drawing/2014/main" id="{62F07873-52CC-4B57-B4B5-3F92F6166E62}"/>
              </a:ext>
            </a:extLst>
          </p:cNvPr>
          <p:cNvSpPr>
            <a:spLocks/>
          </p:cNvSpPr>
          <p:nvPr userDrawn="1"/>
        </p:nvSpPr>
        <p:spPr>
          <a:xfrm>
            <a:off x="358775" y="5958000"/>
            <a:ext cx="11472862" cy="18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en-GB" sz="700" dirty="0">
                <a:solidFill>
                  <a:schemeClr val="tx1">
                    <a:lumMod val="100000"/>
                  </a:schemeClr>
                </a:solidFill>
              </a:rPr>
              <a:t>(n)  </a:t>
            </a:r>
          </a:p>
        </p:txBody>
      </p:sp>
      <p:sp>
        <p:nvSpPr>
          <p:cNvPr id="11" name="Content [Comment]" hidden="1">
            <a:extLst>
              <a:ext uri="{FF2B5EF4-FFF2-40B4-BE49-F238E27FC236}">
                <a16:creationId xmlns:a16="http://schemas.microsoft.com/office/drawing/2014/main" id="{5C30B002-3160-41FD-BBA2-063486BECB91}"/>
              </a:ext>
            </a:extLst>
          </p:cNvPr>
          <p:cNvSpPr/>
          <p:nvPr userDrawn="1"/>
        </p:nvSpPr>
        <p:spPr>
          <a:xfrm>
            <a:off x="12281979" y="116541"/>
            <a:ext cx="2259105" cy="914400"/>
          </a:xfrm>
          <a:prstGeom prst="wedgeRectCallout">
            <a:avLst/>
          </a:prstGeom>
          <a:solidFill>
            <a:srgbClr val="DEC55B"/>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&lt;initials&gt; &lt;date&gt;</a:t>
            </a:r>
            <a:r>
              <a:rPr lang="en-GB" sz="1100" dirty="0" err="1">
                <a:solidFill>
                  <a:schemeClr val="tx1"/>
                </a:solidFill>
              </a:rPr>
              <a:t>yyyy</a:t>
            </a:r>
            <a:r>
              <a:rPr lang="en-GB" sz="1100" dirty="0">
                <a:solidFill>
                  <a:schemeClr val="tx1"/>
                </a:solidFill>
              </a:rPr>
              <a:t>-MM-dd </a:t>
            </a:r>
            <a:r>
              <a:rPr lang="en-GB" sz="1100" dirty="0" err="1">
                <a:solidFill>
                  <a:schemeClr val="tx1"/>
                </a:solidFill>
              </a:rPr>
              <a:t>hh:mm</a:t>
            </a:r>
            <a:r>
              <a:rPr lang="en-GB" sz="1100" dirty="0">
                <a:solidFill>
                  <a:schemeClr val="tx1"/>
                </a:solidFill>
              </a:rPr>
              <a:t>&lt;/date&gt;:</a:t>
            </a:r>
          </a:p>
        </p:txBody>
      </p:sp>
      <p:sp>
        <p:nvSpPr>
          <p:cNvPr id="12" name="Formatting [Comment]" hidden="1">
            <a:extLst>
              <a:ext uri="{FF2B5EF4-FFF2-40B4-BE49-F238E27FC236}">
                <a16:creationId xmlns:a16="http://schemas.microsoft.com/office/drawing/2014/main" id="{B47DAC1A-E109-498B-83E1-4B9D313B7F04}"/>
              </a:ext>
            </a:extLst>
          </p:cNvPr>
          <p:cNvSpPr/>
          <p:nvPr userDrawn="1"/>
        </p:nvSpPr>
        <p:spPr>
          <a:xfrm>
            <a:off x="12281979" y="116541"/>
            <a:ext cx="2259105" cy="914400"/>
          </a:xfrm>
          <a:prstGeom prst="wedgeRectCallout">
            <a:avLst/>
          </a:prstGeom>
          <a:solidFill>
            <a:srgbClr val="A48730"/>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&lt;initials&gt; &lt;date&gt;</a:t>
            </a:r>
            <a:r>
              <a:rPr lang="en-GB" sz="1000" dirty="0" err="1">
                <a:solidFill>
                  <a:schemeClr val="bg1"/>
                </a:solidFill>
              </a:rPr>
              <a:t>yyyy</a:t>
            </a:r>
            <a:r>
              <a:rPr lang="en-GB" sz="1000" dirty="0">
                <a:solidFill>
                  <a:schemeClr val="bg1"/>
                </a:solidFill>
              </a:rPr>
              <a:t>-MM-dd </a:t>
            </a:r>
            <a:r>
              <a:rPr lang="en-GB" sz="1000" dirty="0" err="1">
                <a:solidFill>
                  <a:schemeClr val="bg1"/>
                </a:solidFill>
              </a:rPr>
              <a:t>hh:mm</a:t>
            </a:r>
            <a:r>
              <a:rPr lang="en-GB" sz="1000" dirty="0">
                <a:solidFill>
                  <a:schemeClr val="bg1"/>
                </a:solidFill>
              </a:rPr>
              <a:t>&lt;/date&gt;:</a:t>
            </a:r>
          </a:p>
        </p:txBody>
      </p:sp>
      <p:sp>
        <p:nvSpPr>
          <p:cNvPr id="13" name="Dummy [Sticker]" hidden="1">
            <a:extLst>
              <a:ext uri="{FF2B5EF4-FFF2-40B4-BE49-F238E27FC236}">
                <a16:creationId xmlns:a16="http://schemas.microsoft.com/office/drawing/2014/main" id="{7CC062C0-16BC-4514-8591-C54E15BA4DF3}"/>
              </a:ext>
            </a:extLst>
          </p:cNvPr>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Dummy data</a:t>
            </a:r>
          </a:p>
        </p:txBody>
      </p:sp>
      <p:sp>
        <p:nvSpPr>
          <p:cNvPr id="14" name="Update [Sticker]" hidden="1">
            <a:extLst>
              <a:ext uri="{FF2B5EF4-FFF2-40B4-BE49-F238E27FC236}">
                <a16:creationId xmlns:a16="http://schemas.microsoft.com/office/drawing/2014/main" id="{E530F465-E645-45F2-9757-DC008F23C99A}"/>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Update data</a:t>
            </a:r>
          </a:p>
        </p:txBody>
      </p:sp>
      <p:sp>
        <p:nvSpPr>
          <p:cNvPr id="15" name="Responsible [Sticker]" hidden="1">
            <a:extLst>
              <a:ext uri="{FF2B5EF4-FFF2-40B4-BE49-F238E27FC236}">
                <a16:creationId xmlns:a16="http://schemas.microsoft.com/office/drawing/2014/main" id="{59F78F85-1B25-4CEA-8F39-3A8B73244B0E}"/>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Responsible:</a:t>
            </a:r>
          </a:p>
          <a:p>
            <a:pPr algn="ctr"/>
            <a:endParaRPr lang="en-GB" sz="700" dirty="0">
              <a:solidFill>
                <a:schemeClr val="tx1"/>
              </a:solidFill>
            </a:endParaRPr>
          </a:p>
        </p:txBody>
      </p:sp>
      <p:sp>
        <p:nvSpPr>
          <p:cNvPr id="16" name="Final [Sticker]" hidden="1">
            <a:extLst>
              <a:ext uri="{FF2B5EF4-FFF2-40B4-BE49-F238E27FC236}">
                <a16:creationId xmlns:a16="http://schemas.microsoft.com/office/drawing/2014/main" id="{10AE8B98-2936-4FB4-B983-1C6B7A7E52F2}"/>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Final</a:t>
            </a:r>
          </a:p>
        </p:txBody>
      </p:sp>
      <p:sp>
        <p:nvSpPr>
          <p:cNvPr id="17" name="Draft [Sticker]" hidden="1">
            <a:extLst>
              <a:ext uri="{FF2B5EF4-FFF2-40B4-BE49-F238E27FC236}">
                <a16:creationId xmlns:a16="http://schemas.microsoft.com/office/drawing/2014/main" id="{691B5B2B-D5F3-4F01-8EB5-F9609D139DAF}"/>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Draft</a:t>
            </a:r>
          </a:p>
        </p:txBody>
      </p:sp>
      <p:sp>
        <p:nvSpPr>
          <p:cNvPr id="18" name="Discussion [Sticker]" hidden="1">
            <a:extLst>
              <a:ext uri="{FF2B5EF4-FFF2-40B4-BE49-F238E27FC236}">
                <a16:creationId xmlns:a16="http://schemas.microsoft.com/office/drawing/2014/main" id="{6AD357DF-9084-420D-BD7C-48E846E6C8B1}"/>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For discussion</a:t>
            </a:r>
          </a:p>
        </p:txBody>
      </p:sp>
      <p:sp>
        <p:nvSpPr>
          <p:cNvPr id="19" name="Internal [Sticker]" hidden="1">
            <a:extLst>
              <a:ext uri="{FF2B5EF4-FFF2-40B4-BE49-F238E27FC236}">
                <a16:creationId xmlns:a16="http://schemas.microsoft.com/office/drawing/2014/main" id="{F7E3B5BF-16A7-4055-BBC9-5AFA3D8042A9}"/>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Internal use only</a:t>
            </a:r>
          </a:p>
        </p:txBody>
      </p:sp>
      <p:sp>
        <p:nvSpPr>
          <p:cNvPr id="20" name="Backup [Sticker]" hidden="1">
            <a:extLst>
              <a:ext uri="{FF2B5EF4-FFF2-40B4-BE49-F238E27FC236}">
                <a16:creationId xmlns:a16="http://schemas.microsoft.com/office/drawing/2014/main" id="{C88C52D1-A70D-43F2-AE36-7354BBC6612E}"/>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Backup</a:t>
            </a:r>
          </a:p>
        </p:txBody>
      </p:sp>
      <p:grpSp>
        <p:nvGrpSpPr>
          <p:cNvPr id="270" name="Harvey 3" hidden="1">
            <a:extLst>
              <a:ext uri="{FF2B5EF4-FFF2-40B4-BE49-F238E27FC236}">
                <a16:creationId xmlns:a16="http://schemas.microsoft.com/office/drawing/2014/main" id="{B3AE826A-9697-450B-A8B3-040196C38FB9}"/>
              </a:ext>
            </a:extLst>
          </p:cNvPr>
          <p:cNvGrpSpPr>
            <a:grpSpLocks/>
          </p:cNvGrpSpPr>
          <p:nvPr userDrawn="1">
            <p:custDataLst>
              <p:tags r:id="rId37"/>
            </p:custDataLst>
          </p:nvPr>
        </p:nvGrpSpPr>
        <p:grpSpPr>
          <a:xfrm>
            <a:off x="4916698" y="3282696"/>
            <a:ext cx="292608" cy="292608"/>
            <a:chOff x="0" y="0"/>
            <a:chExt cx="914400" cy="914400"/>
          </a:xfrm>
          <a:solidFill>
            <a:schemeClr val="tx1"/>
          </a:solidFill>
        </p:grpSpPr>
        <p:sp>
          <p:nvSpPr>
            <p:cNvPr id="271" name="Harvey 0/3 [0]" hidden="1">
              <a:extLst>
                <a:ext uri="{FF2B5EF4-FFF2-40B4-BE49-F238E27FC236}">
                  <a16:creationId xmlns:a16="http://schemas.microsoft.com/office/drawing/2014/main" id="{109D25FB-44C0-463A-88E9-7E8FAC87F4BA}"/>
                </a:ext>
              </a:extLst>
            </p:cNvPr>
            <p:cNvSpPr>
              <a:spLocks noChangeAspect="1"/>
            </p:cNvSpPr>
            <p:nvPr>
              <p:custDataLst>
                <p:tags r:id="rId15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2" name="Harvey 1/3 [1]">
              <a:extLst>
                <a:ext uri="{FF2B5EF4-FFF2-40B4-BE49-F238E27FC236}">
                  <a16:creationId xmlns:a16="http://schemas.microsoft.com/office/drawing/2014/main" id="{46BB2B3E-8845-495B-BF82-C241590A1963}"/>
                </a:ext>
              </a:extLst>
            </p:cNvPr>
            <p:cNvSpPr>
              <a:spLocks noChangeAspect="1"/>
            </p:cNvSpPr>
            <p:nvPr>
              <p:custDataLst>
                <p:tags r:id="rId157"/>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3" name="Harvey 2/3 [2]" hidden="1">
              <a:extLst>
                <a:ext uri="{FF2B5EF4-FFF2-40B4-BE49-F238E27FC236}">
                  <a16:creationId xmlns:a16="http://schemas.microsoft.com/office/drawing/2014/main" id="{4D8859F0-94E7-4A0E-9D1F-62955B83BD41}"/>
                </a:ext>
              </a:extLst>
            </p:cNvPr>
            <p:cNvSpPr>
              <a:spLocks noChangeAspect="1"/>
            </p:cNvSpPr>
            <p:nvPr>
              <p:custDataLst>
                <p:tags r:id="rId158"/>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4" name="Harvey 3/3 [3]" hidden="1">
              <a:extLst>
                <a:ext uri="{FF2B5EF4-FFF2-40B4-BE49-F238E27FC236}">
                  <a16:creationId xmlns:a16="http://schemas.microsoft.com/office/drawing/2014/main" id="{A5C2CF57-4315-4E45-BD15-44DDF926238E}"/>
                </a:ext>
              </a:extLst>
            </p:cNvPr>
            <p:cNvSpPr>
              <a:spLocks noChangeAspect="1"/>
            </p:cNvSpPr>
            <p:nvPr>
              <p:custDataLst>
                <p:tags r:id="rId15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75" name="Harvey 4" hidden="1">
            <a:extLst>
              <a:ext uri="{FF2B5EF4-FFF2-40B4-BE49-F238E27FC236}">
                <a16:creationId xmlns:a16="http://schemas.microsoft.com/office/drawing/2014/main" id="{B780F265-C100-4958-B75E-5B7BAA574BC4}"/>
              </a:ext>
            </a:extLst>
          </p:cNvPr>
          <p:cNvGrpSpPr>
            <a:grpSpLocks/>
          </p:cNvGrpSpPr>
          <p:nvPr userDrawn="1">
            <p:custDataLst>
              <p:tags r:id="rId38"/>
            </p:custDataLst>
          </p:nvPr>
        </p:nvGrpSpPr>
        <p:grpSpPr>
          <a:xfrm>
            <a:off x="5569306" y="3282696"/>
            <a:ext cx="292608" cy="292608"/>
            <a:chOff x="0" y="0"/>
            <a:chExt cx="914400" cy="914400"/>
          </a:xfrm>
          <a:solidFill>
            <a:schemeClr val="tx1"/>
          </a:solidFill>
        </p:grpSpPr>
        <p:sp>
          <p:nvSpPr>
            <p:cNvPr id="276" name="Harvey 0/4 [0]" hidden="1">
              <a:extLst>
                <a:ext uri="{FF2B5EF4-FFF2-40B4-BE49-F238E27FC236}">
                  <a16:creationId xmlns:a16="http://schemas.microsoft.com/office/drawing/2014/main" id="{AD2594FE-C039-4813-978E-6B32559CDB3B}"/>
                </a:ext>
              </a:extLst>
            </p:cNvPr>
            <p:cNvSpPr>
              <a:spLocks noChangeAspect="1"/>
            </p:cNvSpPr>
            <p:nvPr>
              <p:custDataLst>
                <p:tags r:id="rId15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7" name="Harvey 1/4 [1]">
              <a:extLst>
                <a:ext uri="{FF2B5EF4-FFF2-40B4-BE49-F238E27FC236}">
                  <a16:creationId xmlns:a16="http://schemas.microsoft.com/office/drawing/2014/main" id="{9EC81581-8C32-403E-B6F9-E5589B2DA3F0}"/>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8" name="Harvey 2/4 [2]" hidden="1">
              <a:extLst>
                <a:ext uri="{FF2B5EF4-FFF2-40B4-BE49-F238E27FC236}">
                  <a16:creationId xmlns:a16="http://schemas.microsoft.com/office/drawing/2014/main" id="{8A201747-8E52-4C96-BF2A-3ED53787B228}"/>
                </a:ext>
              </a:extLst>
            </p:cNvPr>
            <p:cNvSpPr>
              <a:spLocks noChangeAspect="1"/>
            </p:cNvSpPr>
            <p:nvPr>
              <p:custDataLst>
                <p:tags r:id="rId15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9" name="Harvey 3/4 [3]" hidden="1">
              <a:extLst>
                <a:ext uri="{FF2B5EF4-FFF2-40B4-BE49-F238E27FC236}">
                  <a16:creationId xmlns:a16="http://schemas.microsoft.com/office/drawing/2014/main" id="{958B42D3-C0EE-4429-AFCB-4AEF309FBDA6}"/>
                </a:ext>
              </a:extLst>
            </p:cNvPr>
            <p:cNvSpPr>
              <a:spLocks noChangeAspect="1"/>
            </p:cNvSpPr>
            <p:nvPr>
              <p:custDataLst>
                <p:tags r:id="rId15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0" name="Harvey 4/4 [4]" hidden="1">
              <a:extLst>
                <a:ext uri="{FF2B5EF4-FFF2-40B4-BE49-F238E27FC236}">
                  <a16:creationId xmlns:a16="http://schemas.microsoft.com/office/drawing/2014/main" id="{A3742514-7044-49A6-81B2-EB6EE5108100}"/>
                </a:ext>
              </a:extLst>
            </p:cNvPr>
            <p:cNvSpPr>
              <a:spLocks noChangeAspect="1"/>
            </p:cNvSpPr>
            <p:nvPr>
              <p:custDataLst>
                <p:tags r:id="rId15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81" name="Harvey 8" hidden="1">
            <a:extLst>
              <a:ext uri="{FF2B5EF4-FFF2-40B4-BE49-F238E27FC236}">
                <a16:creationId xmlns:a16="http://schemas.microsoft.com/office/drawing/2014/main" id="{3E0ABEEA-F0E5-48BE-9956-E8FAD6237A90}"/>
              </a:ext>
            </a:extLst>
          </p:cNvPr>
          <p:cNvGrpSpPr>
            <a:grpSpLocks/>
          </p:cNvGrpSpPr>
          <p:nvPr userDrawn="1">
            <p:custDataLst>
              <p:tags r:id="rId39"/>
            </p:custDataLst>
          </p:nvPr>
        </p:nvGrpSpPr>
        <p:grpSpPr>
          <a:xfrm>
            <a:off x="6221914" y="3282696"/>
            <a:ext cx="292608" cy="292608"/>
            <a:chOff x="0" y="0"/>
            <a:chExt cx="914400" cy="914400"/>
          </a:xfrm>
          <a:solidFill>
            <a:schemeClr val="tx1"/>
          </a:solidFill>
        </p:grpSpPr>
        <p:sp>
          <p:nvSpPr>
            <p:cNvPr id="282" name="Harvey 0/8 [0]" hidden="1">
              <a:extLst>
                <a:ext uri="{FF2B5EF4-FFF2-40B4-BE49-F238E27FC236}">
                  <a16:creationId xmlns:a16="http://schemas.microsoft.com/office/drawing/2014/main" id="{248A8E4B-F4A7-43B3-8561-3367758DD14F}"/>
                </a:ext>
              </a:extLst>
            </p:cNvPr>
            <p:cNvSpPr>
              <a:spLocks noChangeAspect="1"/>
            </p:cNvSpPr>
            <p:nvPr>
              <p:custDataLst>
                <p:tags r:id="rId14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3" name="Harvey 1/8 [1]">
              <a:extLst>
                <a:ext uri="{FF2B5EF4-FFF2-40B4-BE49-F238E27FC236}">
                  <a16:creationId xmlns:a16="http://schemas.microsoft.com/office/drawing/2014/main" id="{21E174CD-E790-4F8E-B465-F4CAE9D73915}"/>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4" name="Harvey 2/8 [2]" hidden="1">
              <a:extLst>
                <a:ext uri="{FF2B5EF4-FFF2-40B4-BE49-F238E27FC236}">
                  <a16:creationId xmlns:a16="http://schemas.microsoft.com/office/drawing/2014/main" id="{C209F662-0850-47DB-9607-86173ABEA448}"/>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5" name="Harvey 3/8 [3]" hidden="1">
              <a:extLst>
                <a:ext uri="{FF2B5EF4-FFF2-40B4-BE49-F238E27FC236}">
                  <a16:creationId xmlns:a16="http://schemas.microsoft.com/office/drawing/2014/main" id="{2E3DB032-024B-485E-9712-0A1BB994D8F8}"/>
                </a:ext>
              </a:extLst>
            </p:cNvPr>
            <p:cNvSpPr>
              <a:spLocks noChangeAspect="1"/>
            </p:cNvSpPr>
            <p:nvPr>
              <p:custDataLst>
                <p:tags r:id="rId145"/>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6" name="Harvey 4/8 [4]" hidden="1">
              <a:extLst>
                <a:ext uri="{FF2B5EF4-FFF2-40B4-BE49-F238E27FC236}">
                  <a16:creationId xmlns:a16="http://schemas.microsoft.com/office/drawing/2014/main" id="{A2921D3F-FE1B-44A0-8506-C5DFDE6C4670}"/>
                </a:ext>
              </a:extLst>
            </p:cNvPr>
            <p:cNvSpPr>
              <a:spLocks noChangeAspect="1"/>
            </p:cNvSpPr>
            <p:nvPr>
              <p:custDataLst>
                <p:tags r:id="rId146"/>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7" name="Harvey 5/8 [5]" hidden="1">
              <a:extLst>
                <a:ext uri="{FF2B5EF4-FFF2-40B4-BE49-F238E27FC236}">
                  <a16:creationId xmlns:a16="http://schemas.microsoft.com/office/drawing/2014/main" id="{BD9D5E7B-CF87-40CE-97B7-BABCB57B3CFB}"/>
                </a:ext>
              </a:extLst>
            </p:cNvPr>
            <p:cNvSpPr>
              <a:spLocks noChangeAspect="1"/>
            </p:cNvSpPr>
            <p:nvPr>
              <p:custDataLst>
                <p:tags r:id="rId147"/>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8" name="Harvey 6/8 [6]" hidden="1">
              <a:extLst>
                <a:ext uri="{FF2B5EF4-FFF2-40B4-BE49-F238E27FC236}">
                  <a16:creationId xmlns:a16="http://schemas.microsoft.com/office/drawing/2014/main" id="{E19471E6-D66D-4178-AFD3-9D4C38E2EEE7}"/>
                </a:ext>
              </a:extLst>
            </p:cNvPr>
            <p:cNvSpPr>
              <a:spLocks noChangeAspect="1"/>
            </p:cNvSpPr>
            <p:nvPr>
              <p:custDataLst>
                <p:tags r:id="rId14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9" name="Harvey 7/8 [7]" hidden="1">
              <a:extLst>
                <a:ext uri="{FF2B5EF4-FFF2-40B4-BE49-F238E27FC236}">
                  <a16:creationId xmlns:a16="http://schemas.microsoft.com/office/drawing/2014/main" id="{B95C4A5D-2087-4701-BD43-1F4EDE27F8BF}"/>
                </a:ext>
              </a:extLst>
            </p:cNvPr>
            <p:cNvSpPr>
              <a:spLocks noChangeAspect="1"/>
            </p:cNvSpPr>
            <p:nvPr>
              <p:custDataLst>
                <p:tags r:id="rId149"/>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0" name="Harvey 8/8 [8]" hidden="1">
              <a:extLst>
                <a:ext uri="{FF2B5EF4-FFF2-40B4-BE49-F238E27FC236}">
                  <a16:creationId xmlns:a16="http://schemas.microsoft.com/office/drawing/2014/main" id="{803CE55B-B90E-468E-A52E-9DA97207E5EB}"/>
                </a:ext>
              </a:extLst>
            </p:cNvPr>
            <p:cNvSpPr>
              <a:spLocks noChangeAspect="1"/>
            </p:cNvSpPr>
            <p:nvPr>
              <p:custDataLst>
                <p:tags r:id="rId15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91" name="Harvey 100" hidden="1">
            <a:extLst>
              <a:ext uri="{FF2B5EF4-FFF2-40B4-BE49-F238E27FC236}">
                <a16:creationId xmlns:a16="http://schemas.microsoft.com/office/drawing/2014/main" id="{D430720D-79C8-4B98-9118-964BFE7C3616}"/>
              </a:ext>
            </a:extLst>
          </p:cNvPr>
          <p:cNvGrpSpPr/>
          <p:nvPr userDrawn="1">
            <p:custDataLst>
              <p:tags r:id="rId40"/>
            </p:custDataLst>
          </p:nvPr>
        </p:nvGrpSpPr>
        <p:grpSpPr>
          <a:xfrm>
            <a:off x="6874522" y="3282696"/>
            <a:ext cx="292608" cy="292608"/>
            <a:chOff x="4334905" y="3282696"/>
            <a:chExt cx="292608" cy="292608"/>
          </a:xfrm>
        </p:grpSpPr>
        <p:sp>
          <p:nvSpPr>
            <p:cNvPr id="292" name="Harvey 0/100 [0]" hidden="1">
              <a:extLst>
                <a:ext uri="{FF2B5EF4-FFF2-40B4-BE49-F238E27FC236}">
                  <a16:creationId xmlns:a16="http://schemas.microsoft.com/office/drawing/2014/main" id="{F52A2CB1-ED2B-43AC-8EF5-5241022E8365}"/>
                </a:ext>
              </a:extLst>
            </p:cNvPr>
            <p:cNvSpPr>
              <a:spLocks noChangeAspect="1"/>
            </p:cNvSpPr>
            <p:nvPr>
              <p:custDataLst>
                <p:tags r:id="rId41"/>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solidFill>
              <a:schemeClr val="tx1"/>
            </a:solidFill>
            <a:ln w="12700" cmpd="sng">
              <a:solidFill>
                <a:schemeClr val="tx1"/>
              </a:solidFill>
            </a:ln>
          </p:spPr>
          <p:txBody>
            <a:bodyPr/>
            <a:lstStyle/>
            <a:p>
              <a:endParaRPr lang="en-GB" dirty="0"/>
            </a:p>
          </p:txBody>
        </p:sp>
        <p:sp>
          <p:nvSpPr>
            <p:cNvPr id="293" name="Harvey 1/100 [1]">
              <a:extLst>
                <a:ext uri="{FF2B5EF4-FFF2-40B4-BE49-F238E27FC236}">
                  <a16:creationId xmlns:a16="http://schemas.microsoft.com/office/drawing/2014/main" id="{71310D83-586A-4DB3-930A-4A7EC5B215EB}"/>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solidFill>
              <a:schemeClr val="tx1"/>
            </a:solidFill>
            <a:ln w="12700" cmpd="sng">
              <a:solidFill>
                <a:schemeClr val="tx1"/>
              </a:solidFill>
            </a:ln>
          </p:spPr>
          <p:txBody>
            <a:bodyPr/>
            <a:lstStyle/>
            <a:p>
              <a:endParaRPr lang="en-GB" dirty="0"/>
            </a:p>
          </p:txBody>
        </p:sp>
        <p:sp>
          <p:nvSpPr>
            <p:cNvPr id="294" name="Harvey 2/100 [2]" hidden="1">
              <a:extLst>
                <a:ext uri="{FF2B5EF4-FFF2-40B4-BE49-F238E27FC236}">
                  <a16:creationId xmlns:a16="http://schemas.microsoft.com/office/drawing/2014/main" id="{3A139F5D-C9FA-47EC-B7FD-A50469BF408E}"/>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solidFill>
              <a:schemeClr val="tx1"/>
            </a:solidFill>
            <a:ln w="12700" cmpd="sng">
              <a:solidFill>
                <a:schemeClr val="tx1"/>
              </a:solidFill>
            </a:ln>
          </p:spPr>
          <p:txBody>
            <a:bodyPr/>
            <a:lstStyle/>
            <a:p>
              <a:endParaRPr lang="en-GB" dirty="0"/>
            </a:p>
          </p:txBody>
        </p:sp>
        <p:sp>
          <p:nvSpPr>
            <p:cNvPr id="295" name="Harvey 3/100 [3]" hidden="1">
              <a:extLst>
                <a:ext uri="{FF2B5EF4-FFF2-40B4-BE49-F238E27FC236}">
                  <a16:creationId xmlns:a16="http://schemas.microsoft.com/office/drawing/2014/main" id="{53504485-C183-40EA-AC1F-1645A563F33D}"/>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solidFill>
              <a:schemeClr val="tx1"/>
            </a:solidFill>
            <a:ln w="12700" cmpd="sng">
              <a:solidFill>
                <a:schemeClr val="tx1"/>
              </a:solidFill>
            </a:ln>
          </p:spPr>
          <p:txBody>
            <a:bodyPr/>
            <a:lstStyle/>
            <a:p>
              <a:endParaRPr lang="en-GB" dirty="0"/>
            </a:p>
          </p:txBody>
        </p:sp>
        <p:sp>
          <p:nvSpPr>
            <p:cNvPr id="296" name="Harvey 4/100 [4]" hidden="1">
              <a:extLst>
                <a:ext uri="{FF2B5EF4-FFF2-40B4-BE49-F238E27FC236}">
                  <a16:creationId xmlns:a16="http://schemas.microsoft.com/office/drawing/2014/main" id="{96818FD6-37BF-4AC4-A800-E56264461BBC}"/>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solidFill>
              <a:schemeClr val="tx1"/>
            </a:solidFill>
            <a:ln w="12700" cmpd="sng">
              <a:solidFill>
                <a:schemeClr val="tx1"/>
              </a:solidFill>
            </a:ln>
          </p:spPr>
          <p:txBody>
            <a:bodyPr/>
            <a:lstStyle/>
            <a:p>
              <a:endParaRPr lang="en-GB" dirty="0"/>
            </a:p>
          </p:txBody>
        </p:sp>
        <p:sp>
          <p:nvSpPr>
            <p:cNvPr id="297" name="Harvey 5/100 [5]" hidden="1">
              <a:extLst>
                <a:ext uri="{FF2B5EF4-FFF2-40B4-BE49-F238E27FC236}">
                  <a16:creationId xmlns:a16="http://schemas.microsoft.com/office/drawing/2014/main" id="{9A5F8584-1A59-48AD-B7A0-C404F0B8FF7F}"/>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solidFill>
              <a:schemeClr val="tx1"/>
            </a:solidFill>
            <a:ln w="12700" cmpd="sng">
              <a:solidFill>
                <a:schemeClr val="tx1"/>
              </a:solidFill>
            </a:ln>
          </p:spPr>
          <p:txBody>
            <a:bodyPr/>
            <a:lstStyle/>
            <a:p>
              <a:endParaRPr lang="en-GB" dirty="0"/>
            </a:p>
          </p:txBody>
        </p:sp>
        <p:sp>
          <p:nvSpPr>
            <p:cNvPr id="298" name="Harvey 6/100 [6]" hidden="1">
              <a:extLst>
                <a:ext uri="{FF2B5EF4-FFF2-40B4-BE49-F238E27FC236}">
                  <a16:creationId xmlns:a16="http://schemas.microsoft.com/office/drawing/2014/main" id="{0AFF541A-9EF1-40D8-8B54-9ADC5F3FF2EE}"/>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solidFill>
              <a:schemeClr val="tx1"/>
            </a:solidFill>
            <a:ln w="12700" cmpd="sng">
              <a:solidFill>
                <a:schemeClr val="tx1"/>
              </a:solidFill>
            </a:ln>
          </p:spPr>
          <p:txBody>
            <a:bodyPr/>
            <a:lstStyle/>
            <a:p>
              <a:endParaRPr lang="en-GB" dirty="0"/>
            </a:p>
          </p:txBody>
        </p:sp>
        <p:sp>
          <p:nvSpPr>
            <p:cNvPr id="299" name="Harvey 7/100 [7]" hidden="1">
              <a:extLst>
                <a:ext uri="{FF2B5EF4-FFF2-40B4-BE49-F238E27FC236}">
                  <a16:creationId xmlns:a16="http://schemas.microsoft.com/office/drawing/2014/main" id="{CC8409B4-9FD8-4DFD-B4CB-E7E9DFD540ED}"/>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solidFill>
              <a:schemeClr val="tx1"/>
            </a:solidFill>
            <a:ln w="12700" cmpd="sng">
              <a:solidFill>
                <a:schemeClr val="tx1"/>
              </a:solidFill>
            </a:ln>
          </p:spPr>
          <p:txBody>
            <a:bodyPr/>
            <a:lstStyle/>
            <a:p>
              <a:endParaRPr lang="en-GB" dirty="0"/>
            </a:p>
          </p:txBody>
        </p:sp>
        <p:sp>
          <p:nvSpPr>
            <p:cNvPr id="300" name="Harvey 8/100 [8]" hidden="1">
              <a:extLst>
                <a:ext uri="{FF2B5EF4-FFF2-40B4-BE49-F238E27FC236}">
                  <a16:creationId xmlns:a16="http://schemas.microsoft.com/office/drawing/2014/main" id="{68FB8840-0B74-4F88-88D1-E880E4771627}"/>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solidFill>
              <a:schemeClr val="tx1"/>
            </a:solidFill>
            <a:ln w="12700" cmpd="sng">
              <a:solidFill>
                <a:schemeClr val="tx1"/>
              </a:solidFill>
            </a:ln>
          </p:spPr>
          <p:txBody>
            <a:bodyPr/>
            <a:lstStyle/>
            <a:p>
              <a:endParaRPr lang="en-GB" dirty="0"/>
            </a:p>
          </p:txBody>
        </p:sp>
        <p:sp>
          <p:nvSpPr>
            <p:cNvPr id="301" name="Harvey 9/100 [9]" hidden="1">
              <a:extLst>
                <a:ext uri="{FF2B5EF4-FFF2-40B4-BE49-F238E27FC236}">
                  <a16:creationId xmlns:a16="http://schemas.microsoft.com/office/drawing/2014/main" id="{A144D70A-C83C-4299-9CCF-00215DBB7999}"/>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solidFill>
              <a:schemeClr val="tx1"/>
            </a:solidFill>
            <a:ln w="12700" cmpd="sng">
              <a:solidFill>
                <a:schemeClr val="tx1"/>
              </a:solidFill>
            </a:ln>
          </p:spPr>
          <p:txBody>
            <a:bodyPr/>
            <a:lstStyle/>
            <a:p>
              <a:endParaRPr lang="en-GB" dirty="0"/>
            </a:p>
          </p:txBody>
        </p:sp>
        <p:sp>
          <p:nvSpPr>
            <p:cNvPr id="302" name="Harvey 10/100 [10]" hidden="1">
              <a:extLst>
                <a:ext uri="{FF2B5EF4-FFF2-40B4-BE49-F238E27FC236}">
                  <a16:creationId xmlns:a16="http://schemas.microsoft.com/office/drawing/2014/main" id="{E4C613DD-70AB-43BF-935B-D771D23A9AD9}"/>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solidFill>
              <a:schemeClr val="tx1"/>
            </a:solidFill>
            <a:ln w="12700" cmpd="sng">
              <a:solidFill>
                <a:schemeClr val="tx1"/>
              </a:solidFill>
            </a:ln>
          </p:spPr>
          <p:txBody>
            <a:bodyPr/>
            <a:lstStyle/>
            <a:p>
              <a:endParaRPr lang="en-GB" dirty="0"/>
            </a:p>
          </p:txBody>
        </p:sp>
        <p:sp>
          <p:nvSpPr>
            <p:cNvPr id="303" name="Harvey 11/100 [11]" hidden="1">
              <a:extLst>
                <a:ext uri="{FF2B5EF4-FFF2-40B4-BE49-F238E27FC236}">
                  <a16:creationId xmlns:a16="http://schemas.microsoft.com/office/drawing/2014/main" id="{DB1C596B-FA04-4DC2-BE38-7AD1690A13CD}"/>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solidFill>
              <a:schemeClr val="tx1"/>
            </a:solidFill>
            <a:ln w="12700" cmpd="sng">
              <a:solidFill>
                <a:schemeClr val="tx1"/>
              </a:solidFill>
            </a:ln>
          </p:spPr>
          <p:txBody>
            <a:bodyPr/>
            <a:lstStyle/>
            <a:p>
              <a:endParaRPr lang="en-GB" dirty="0"/>
            </a:p>
          </p:txBody>
        </p:sp>
        <p:sp>
          <p:nvSpPr>
            <p:cNvPr id="304" name="Harvey 12/100 [12]" hidden="1">
              <a:extLst>
                <a:ext uri="{FF2B5EF4-FFF2-40B4-BE49-F238E27FC236}">
                  <a16:creationId xmlns:a16="http://schemas.microsoft.com/office/drawing/2014/main" id="{0CFD3453-DAE0-4DCE-B527-581970707912}"/>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solidFill>
              <a:schemeClr val="tx1"/>
            </a:solidFill>
            <a:ln w="12700" cmpd="sng">
              <a:solidFill>
                <a:schemeClr val="tx1"/>
              </a:solidFill>
            </a:ln>
          </p:spPr>
          <p:txBody>
            <a:bodyPr/>
            <a:lstStyle/>
            <a:p>
              <a:endParaRPr lang="en-GB" dirty="0"/>
            </a:p>
          </p:txBody>
        </p:sp>
        <p:sp>
          <p:nvSpPr>
            <p:cNvPr id="305" name="Harvey 13/100 [13]" hidden="1">
              <a:extLst>
                <a:ext uri="{FF2B5EF4-FFF2-40B4-BE49-F238E27FC236}">
                  <a16:creationId xmlns:a16="http://schemas.microsoft.com/office/drawing/2014/main" id="{F43C9B58-2494-45A5-ADF7-028C418A2783}"/>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solidFill>
              <a:schemeClr val="tx1"/>
            </a:solidFill>
            <a:ln w="12700" cmpd="sng">
              <a:solidFill>
                <a:schemeClr val="tx1"/>
              </a:solidFill>
            </a:ln>
          </p:spPr>
          <p:txBody>
            <a:bodyPr/>
            <a:lstStyle/>
            <a:p>
              <a:endParaRPr lang="en-GB" dirty="0"/>
            </a:p>
          </p:txBody>
        </p:sp>
        <p:sp>
          <p:nvSpPr>
            <p:cNvPr id="306" name="Harvey 14/100 [14]" hidden="1">
              <a:extLst>
                <a:ext uri="{FF2B5EF4-FFF2-40B4-BE49-F238E27FC236}">
                  <a16:creationId xmlns:a16="http://schemas.microsoft.com/office/drawing/2014/main" id="{E20C5BCE-BFEA-4359-92EB-10212B9EC1B0}"/>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solidFill>
              <a:schemeClr val="tx1"/>
            </a:solidFill>
            <a:ln w="12700" cmpd="sng">
              <a:solidFill>
                <a:schemeClr val="tx1"/>
              </a:solidFill>
            </a:ln>
          </p:spPr>
          <p:txBody>
            <a:bodyPr/>
            <a:lstStyle/>
            <a:p>
              <a:endParaRPr lang="en-GB" dirty="0"/>
            </a:p>
          </p:txBody>
        </p:sp>
        <p:sp>
          <p:nvSpPr>
            <p:cNvPr id="307" name="Harvey 15/100 [15]" hidden="1">
              <a:extLst>
                <a:ext uri="{FF2B5EF4-FFF2-40B4-BE49-F238E27FC236}">
                  <a16:creationId xmlns:a16="http://schemas.microsoft.com/office/drawing/2014/main" id="{86AD5B1D-D352-4D9D-8774-532512EBC680}"/>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solidFill>
              <a:schemeClr val="tx1"/>
            </a:solidFill>
            <a:ln w="12700" cmpd="sng">
              <a:solidFill>
                <a:schemeClr val="tx1"/>
              </a:solidFill>
            </a:ln>
          </p:spPr>
          <p:txBody>
            <a:bodyPr/>
            <a:lstStyle/>
            <a:p>
              <a:endParaRPr lang="en-GB" dirty="0"/>
            </a:p>
          </p:txBody>
        </p:sp>
        <p:sp>
          <p:nvSpPr>
            <p:cNvPr id="308" name="Harvey 16/100 [16]" hidden="1">
              <a:extLst>
                <a:ext uri="{FF2B5EF4-FFF2-40B4-BE49-F238E27FC236}">
                  <a16:creationId xmlns:a16="http://schemas.microsoft.com/office/drawing/2014/main" id="{9E23339A-5E11-4B9F-BEEE-BD95117DA861}"/>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solidFill>
              <a:schemeClr val="tx1"/>
            </a:solidFill>
            <a:ln w="12700" cmpd="sng">
              <a:solidFill>
                <a:schemeClr val="tx1"/>
              </a:solidFill>
            </a:ln>
          </p:spPr>
          <p:txBody>
            <a:bodyPr/>
            <a:lstStyle/>
            <a:p>
              <a:endParaRPr lang="en-GB" dirty="0"/>
            </a:p>
          </p:txBody>
        </p:sp>
        <p:sp>
          <p:nvSpPr>
            <p:cNvPr id="309" name="Harvey 17/100 [17]" hidden="1">
              <a:extLst>
                <a:ext uri="{FF2B5EF4-FFF2-40B4-BE49-F238E27FC236}">
                  <a16:creationId xmlns:a16="http://schemas.microsoft.com/office/drawing/2014/main" id="{0E6AF68F-CFA4-4554-BFD5-3DA25928B6B3}"/>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solidFill>
              <a:schemeClr val="tx1"/>
            </a:solidFill>
            <a:ln w="12700" cmpd="sng">
              <a:solidFill>
                <a:schemeClr val="tx1"/>
              </a:solidFill>
            </a:ln>
          </p:spPr>
          <p:txBody>
            <a:bodyPr/>
            <a:lstStyle/>
            <a:p>
              <a:endParaRPr lang="en-GB" dirty="0"/>
            </a:p>
          </p:txBody>
        </p:sp>
        <p:sp>
          <p:nvSpPr>
            <p:cNvPr id="310" name="Harvey 18/100 [18]" hidden="1">
              <a:extLst>
                <a:ext uri="{FF2B5EF4-FFF2-40B4-BE49-F238E27FC236}">
                  <a16:creationId xmlns:a16="http://schemas.microsoft.com/office/drawing/2014/main" id="{88F78F98-65BE-416C-AE9B-EF3DD701EA4D}"/>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solidFill>
              <a:schemeClr val="tx1"/>
            </a:solidFill>
            <a:ln w="12700" cmpd="sng">
              <a:solidFill>
                <a:schemeClr val="tx1"/>
              </a:solidFill>
            </a:ln>
          </p:spPr>
          <p:txBody>
            <a:bodyPr/>
            <a:lstStyle/>
            <a:p>
              <a:endParaRPr lang="en-GB" dirty="0"/>
            </a:p>
          </p:txBody>
        </p:sp>
        <p:sp>
          <p:nvSpPr>
            <p:cNvPr id="311" name="Harvey 19/100 [19]" hidden="1">
              <a:extLst>
                <a:ext uri="{FF2B5EF4-FFF2-40B4-BE49-F238E27FC236}">
                  <a16:creationId xmlns:a16="http://schemas.microsoft.com/office/drawing/2014/main" id="{E0C4F381-148F-47DC-B24C-8E932D6C4EB3}"/>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solidFill>
              <a:schemeClr val="tx1"/>
            </a:solidFill>
            <a:ln w="12700" cmpd="sng">
              <a:solidFill>
                <a:schemeClr val="tx1"/>
              </a:solidFill>
            </a:ln>
          </p:spPr>
          <p:txBody>
            <a:bodyPr/>
            <a:lstStyle/>
            <a:p>
              <a:endParaRPr lang="en-GB" dirty="0"/>
            </a:p>
          </p:txBody>
        </p:sp>
        <p:sp>
          <p:nvSpPr>
            <p:cNvPr id="312" name="Harvey 20/100 [20]" hidden="1">
              <a:extLst>
                <a:ext uri="{FF2B5EF4-FFF2-40B4-BE49-F238E27FC236}">
                  <a16:creationId xmlns:a16="http://schemas.microsoft.com/office/drawing/2014/main" id="{F2941FD4-0479-49FA-BEDF-E39D66498263}"/>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solidFill>
              <a:schemeClr val="tx1"/>
            </a:solidFill>
            <a:ln w="12700" cmpd="sng">
              <a:solidFill>
                <a:schemeClr val="tx1"/>
              </a:solidFill>
            </a:ln>
          </p:spPr>
          <p:txBody>
            <a:bodyPr/>
            <a:lstStyle/>
            <a:p>
              <a:endParaRPr lang="en-GB" dirty="0"/>
            </a:p>
          </p:txBody>
        </p:sp>
        <p:sp>
          <p:nvSpPr>
            <p:cNvPr id="313" name="Harvey 21/100 [21]" hidden="1">
              <a:extLst>
                <a:ext uri="{FF2B5EF4-FFF2-40B4-BE49-F238E27FC236}">
                  <a16:creationId xmlns:a16="http://schemas.microsoft.com/office/drawing/2014/main" id="{9F344EB8-321D-4630-ABF1-0D5C3EC9724C}"/>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solidFill>
              <a:schemeClr val="tx1"/>
            </a:solidFill>
            <a:ln w="12700" cmpd="sng">
              <a:solidFill>
                <a:schemeClr val="tx1"/>
              </a:solidFill>
            </a:ln>
          </p:spPr>
          <p:txBody>
            <a:bodyPr/>
            <a:lstStyle/>
            <a:p>
              <a:endParaRPr lang="en-GB" dirty="0"/>
            </a:p>
          </p:txBody>
        </p:sp>
        <p:sp>
          <p:nvSpPr>
            <p:cNvPr id="314" name="Harvey 22/100 [22]" hidden="1">
              <a:extLst>
                <a:ext uri="{FF2B5EF4-FFF2-40B4-BE49-F238E27FC236}">
                  <a16:creationId xmlns:a16="http://schemas.microsoft.com/office/drawing/2014/main" id="{59E55378-561D-49E9-8670-BE0DBA4E6CA4}"/>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solidFill>
              <a:schemeClr val="tx1"/>
            </a:solidFill>
            <a:ln w="12700" cmpd="sng">
              <a:solidFill>
                <a:schemeClr val="tx1"/>
              </a:solidFill>
            </a:ln>
          </p:spPr>
          <p:txBody>
            <a:bodyPr/>
            <a:lstStyle/>
            <a:p>
              <a:endParaRPr lang="en-GB" dirty="0"/>
            </a:p>
          </p:txBody>
        </p:sp>
        <p:sp>
          <p:nvSpPr>
            <p:cNvPr id="315" name="Harvey 23/100 [23]" hidden="1">
              <a:extLst>
                <a:ext uri="{FF2B5EF4-FFF2-40B4-BE49-F238E27FC236}">
                  <a16:creationId xmlns:a16="http://schemas.microsoft.com/office/drawing/2014/main" id="{4258A706-BA5D-409B-ADC6-03A95754D314}"/>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solidFill>
              <a:schemeClr val="tx1"/>
            </a:solidFill>
            <a:ln w="12700" cmpd="sng">
              <a:solidFill>
                <a:schemeClr val="tx1"/>
              </a:solidFill>
            </a:ln>
          </p:spPr>
          <p:txBody>
            <a:bodyPr/>
            <a:lstStyle/>
            <a:p>
              <a:endParaRPr lang="en-GB" dirty="0"/>
            </a:p>
          </p:txBody>
        </p:sp>
        <p:sp>
          <p:nvSpPr>
            <p:cNvPr id="316" name="Harvey 24/100 [24]" hidden="1">
              <a:extLst>
                <a:ext uri="{FF2B5EF4-FFF2-40B4-BE49-F238E27FC236}">
                  <a16:creationId xmlns:a16="http://schemas.microsoft.com/office/drawing/2014/main" id="{F019C254-E3E6-4CEA-BA8F-66BE360F9C8B}"/>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solidFill>
              <a:schemeClr val="tx1"/>
            </a:solidFill>
            <a:ln w="12700" cmpd="sng">
              <a:solidFill>
                <a:schemeClr val="tx1"/>
              </a:solidFill>
            </a:ln>
          </p:spPr>
          <p:txBody>
            <a:bodyPr/>
            <a:lstStyle/>
            <a:p>
              <a:endParaRPr lang="en-GB" dirty="0"/>
            </a:p>
          </p:txBody>
        </p:sp>
        <p:sp>
          <p:nvSpPr>
            <p:cNvPr id="317" name="Harvey 25/100 [25]" hidden="1">
              <a:extLst>
                <a:ext uri="{FF2B5EF4-FFF2-40B4-BE49-F238E27FC236}">
                  <a16:creationId xmlns:a16="http://schemas.microsoft.com/office/drawing/2014/main" id="{B587472B-D179-4632-BDD7-D3958C3EADC9}"/>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tx1"/>
            </a:solidFill>
            <a:ln w="12700" cmpd="sng">
              <a:solidFill>
                <a:schemeClr val="tx1"/>
              </a:solidFill>
            </a:ln>
          </p:spPr>
          <p:txBody>
            <a:bodyPr/>
            <a:lstStyle/>
            <a:p>
              <a:endParaRPr lang="en-GB" dirty="0"/>
            </a:p>
          </p:txBody>
        </p:sp>
        <p:sp>
          <p:nvSpPr>
            <p:cNvPr id="318" name="Harvey 26/100 [26]" hidden="1">
              <a:extLst>
                <a:ext uri="{FF2B5EF4-FFF2-40B4-BE49-F238E27FC236}">
                  <a16:creationId xmlns:a16="http://schemas.microsoft.com/office/drawing/2014/main" id="{5A24C38C-4B36-4DFC-BB36-5DBD743BAECA}"/>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solidFill>
              <a:schemeClr val="tx1"/>
            </a:solidFill>
            <a:ln w="12700" cmpd="sng">
              <a:solidFill>
                <a:schemeClr val="tx1"/>
              </a:solidFill>
            </a:ln>
          </p:spPr>
          <p:txBody>
            <a:bodyPr/>
            <a:lstStyle/>
            <a:p>
              <a:endParaRPr lang="en-GB" dirty="0"/>
            </a:p>
          </p:txBody>
        </p:sp>
        <p:sp>
          <p:nvSpPr>
            <p:cNvPr id="319" name="Harvey 27/100 [27]" hidden="1">
              <a:extLst>
                <a:ext uri="{FF2B5EF4-FFF2-40B4-BE49-F238E27FC236}">
                  <a16:creationId xmlns:a16="http://schemas.microsoft.com/office/drawing/2014/main" id="{C23534F6-B79D-422F-B37C-143C0A2E1D00}"/>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solidFill>
              <a:schemeClr val="tx1"/>
            </a:solidFill>
            <a:ln w="12700" cmpd="sng">
              <a:solidFill>
                <a:schemeClr val="tx1"/>
              </a:solidFill>
            </a:ln>
          </p:spPr>
          <p:txBody>
            <a:bodyPr/>
            <a:lstStyle/>
            <a:p>
              <a:endParaRPr lang="en-GB" dirty="0"/>
            </a:p>
          </p:txBody>
        </p:sp>
        <p:sp>
          <p:nvSpPr>
            <p:cNvPr id="320" name="Harvey 28/100 [28]" hidden="1">
              <a:extLst>
                <a:ext uri="{FF2B5EF4-FFF2-40B4-BE49-F238E27FC236}">
                  <a16:creationId xmlns:a16="http://schemas.microsoft.com/office/drawing/2014/main" id="{A9FBB2D6-27DC-4E12-86B0-F44AD506FA0C}"/>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solidFill>
              <a:schemeClr val="tx1"/>
            </a:solidFill>
            <a:ln w="12700" cmpd="sng">
              <a:solidFill>
                <a:schemeClr val="tx1"/>
              </a:solidFill>
            </a:ln>
          </p:spPr>
          <p:txBody>
            <a:bodyPr/>
            <a:lstStyle/>
            <a:p>
              <a:endParaRPr lang="en-GB" dirty="0"/>
            </a:p>
          </p:txBody>
        </p:sp>
        <p:sp>
          <p:nvSpPr>
            <p:cNvPr id="321" name="Harvey 29/100 [29]" hidden="1">
              <a:extLst>
                <a:ext uri="{FF2B5EF4-FFF2-40B4-BE49-F238E27FC236}">
                  <a16:creationId xmlns:a16="http://schemas.microsoft.com/office/drawing/2014/main" id="{584E4892-4E80-4392-B942-ED5DACB17390}"/>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solidFill>
              <a:schemeClr val="tx1"/>
            </a:solidFill>
            <a:ln w="12700" cmpd="sng">
              <a:solidFill>
                <a:schemeClr val="tx1"/>
              </a:solidFill>
            </a:ln>
          </p:spPr>
          <p:txBody>
            <a:bodyPr/>
            <a:lstStyle/>
            <a:p>
              <a:endParaRPr lang="en-GB" dirty="0"/>
            </a:p>
          </p:txBody>
        </p:sp>
        <p:sp>
          <p:nvSpPr>
            <p:cNvPr id="322" name="Harvey 30/100 [30]" hidden="1">
              <a:extLst>
                <a:ext uri="{FF2B5EF4-FFF2-40B4-BE49-F238E27FC236}">
                  <a16:creationId xmlns:a16="http://schemas.microsoft.com/office/drawing/2014/main" id="{C5EEF394-0885-4424-A3AC-EE604A44C5E1}"/>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solidFill>
              <a:schemeClr val="tx1"/>
            </a:solidFill>
            <a:ln w="12700" cmpd="sng">
              <a:solidFill>
                <a:schemeClr val="tx1"/>
              </a:solidFill>
            </a:ln>
          </p:spPr>
          <p:txBody>
            <a:bodyPr/>
            <a:lstStyle/>
            <a:p>
              <a:endParaRPr lang="en-GB" dirty="0"/>
            </a:p>
          </p:txBody>
        </p:sp>
        <p:sp>
          <p:nvSpPr>
            <p:cNvPr id="323" name="Harvey 31/100 [31]" hidden="1">
              <a:extLst>
                <a:ext uri="{FF2B5EF4-FFF2-40B4-BE49-F238E27FC236}">
                  <a16:creationId xmlns:a16="http://schemas.microsoft.com/office/drawing/2014/main" id="{337048B8-31E8-4023-8B3C-37CDE0228C45}"/>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solidFill>
              <a:schemeClr val="tx1"/>
            </a:solidFill>
            <a:ln w="12700" cmpd="sng">
              <a:solidFill>
                <a:schemeClr val="tx1"/>
              </a:solidFill>
            </a:ln>
          </p:spPr>
          <p:txBody>
            <a:bodyPr/>
            <a:lstStyle/>
            <a:p>
              <a:endParaRPr lang="en-GB" dirty="0"/>
            </a:p>
          </p:txBody>
        </p:sp>
        <p:sp>
          <p:nvSpPr>
            <p:cNvPr id="324" name="Harvey 32/100 [32]" hidden="1">
              <a:extLst>
                <a:ext uri="{FF2B5EF4-FFF2-40B4-BE49-F238E27FC236}">
                  <a16:creationId xmlns:a16="http://schemas.microsoft.com/office/drawing/2014/main" id="{6C56736C-9B68-4AED-B237-E93937D8CB9D}"/>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solidFill>
              <a:schemeClr val="tx1"/>
            </a:solidFill>
            <a:ln w="12700" cmpd="sng">
              <a:solidFill>
                <a:schemeClr val="tx1"/>
              </a:solidFill>
            </a:ln>
          </p:spPr>
          <p:txBody>
            <a:bodyPr/>
            <a:lstStyle/>
            <a:p>
              <a:endParaRPr lang="en-GB" dirty="0"/>
            </a:p>
          </p:txBody>
        </p:sp>
        <p:sp>
          <p:nvSpPr>
            <p:cNvPr id="325" name="Harvey 33/100 [33]" hidden="1">
              <a:extLst>
                <a:ext uri="{FF2B5EF4-FFF2-40B4-BE49-F238E27FC236}">
                  <a16:creationId xmlns:a16="http://schemas.microsoft.com/office/drawing/2014/main" id="{EA73672D-AD5F-4BE8-B8FA-8912297E2F15}"/>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solidFill>
              <a:schemeClr val="tx1"/>
            </a:solidFill>
            <a:ln w="12700" cmpd="sng">
              <a:solidFill>
                <a:schemeClr val="tx1"/>
              </a:solidFill>
            </a:ln>
          </p:spPr>
          <p:txBody>
            <a:bodyPr/>
            <a:lstStyle/>
            <a:p>
              <a:endParaRPr lang="en-GB" dirty="0"/>
            </a:p>
          </p:txBody>
        </p:sp>
        <p:sp>
          <p:nvSpPr>
            <p:cNvPr id="326" name="Harvey 34/100 [34]" hidden="1">
              <a:extLst>
                <a:ext uri="{FF2B5EF4-FFF2-40B4-BE49-F238E27FC236}">
                  <a16:creationId xmlns:a16="http://schemas.microsoft.com/office/drawing/2014/main" id="{A5C753B1-6CF8-46FA-B9D7-FBF2EBB7913C}"/>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solidFill>
              <a:schemeClr val="tx1"/>
            </a:solidFill>
            <a:ln w="12700" cmpd="sng">
              <a:solidFill>
                <a:schemeClr val="tx1"/>
              </a:solidFill>
            </a:ln>
          </p:spPr>
          <p:txBody>
            <a:bodyPr/>
            <a:lstStyle/>
            <a:p>
              <a:endParaRPr lang="en-GB" dirty="0"/>
            </a:p>
          </p:txBody>
        </p:sp>
        <p:sp>
          <p:nvSpPr>
            <p:cNvPr id="327" name="Harvey 35/100 [35]" hidden="1">
              <a:extLst>
                <a:ext uri="{FF2B5EF4-FFF2-40B4-BE49-F238E27FC236}">
                  <a16:creationId xmlns:a16="http://schemas.microsoft.com/office/drawing/2014/main" id="{035A85C1-8930-419C-A10B-F097E4489609}"/>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solidFill>
              <a:schemeClr val="tx1"/>
            </a:solidFill>
            <a:ln w="12700" cmpd="sng">
              <a:solidFill>
                <a:schemeClr val="tx1"/>
              </a:solidFill>
            </a:ln>
          </p:spPr>
          <p:txBody>
            <a:bodyPr/>
            <a:lstStyle/>
            <a:p>
              <a:endParaRPr lang="en-GB" dirty="0"/>
            </a:p>
          </p:txBody>
        </p:sp>
        <p:sp>
          <p:nvSpPr>
            <p:cNvPr id="328" name="Harvey 36/100 [36]" hidden="1">
              <a:extLst>
                <a:ext uri="{FF2B5EF4-FFF2-40B4-BE49-F238E27FC236}">
                  <a16:creationId xmlns:a16="http://schemas.microsoft.com/office/drawing/2014/main" id="{CC391E91-5413-4AC1-89D1-EE7B10CF863D}"/>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solidFill>
              <a:schemeClr val="tx1"/>
            </a:solidFill>
            <a:ln w="12700" cmpd="sng">
              <a:solidFill>
                <a:schemeClr val="tx1"/>
              </a:solidFill>
            </a:ln>
          </p:spPr>
          <p:txBody>
            <a:bodyPr/>
            <a:lstStyle/>
            <a:p>
              <a:endParaRPr lang="en-GB" dirty="0"/>
            </a:p>
          </p:txBody>
        </p:sp>
        <p:sp>
          <p:nvSpPr>
            <p:cNvPr id="329" name="Harvey 37/100 [37]" hidden="1">
              <a:extLst>
                <a:ext uri="{FF2B5EF4-FFF2-40B4-BE49-F238E27FC236}">
                  <a16:creationId xmlns:a16="http://schemas.microsoft.com/office/drawing/2014/main" id="{710866A3-C99F-4A63-AD29-5B2A44366C29}"/>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solidFill>
              <a:schemeClr val="tx1"/>
            </a:solidFill>
            <a:ln w="12700" cmpd="sng">
              <a:solidFill>
                <a:schemeClr val="tx1"/>
              </a:solidFill>
            </a:ln>
          </p:spPr>
          <p:txBody>
            <a:bodyPr/>
            <a:lstStyle/>
            <a:p>
              <a:endParaRPr lang="en-GB" dirty="0"/>
            </a:p>
          </p:txBody>
        </p:sp>
        <p:sp>
          <p:nvSpPr>
            <p:cNvPr id="330" name="Harvey 38/100 [38]" hidden="1">
              <a:extLst>
                <a:ext uri="{FF2B5EF4-FFF2-40B4-BE49-F238E27FC236}">
                  <a16:creationId xmlns:a16="http://schemas.microsoft.com/office/drawing/2014/main" id="{20425AAB-F872-4957-9F94-CFF01BD2BA4F}"/>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solidFill>
              <a:schemeClr val="tx1"/>
            </a:solidFill>
            <a:ln w="12700" cmpd="sng">
              <a:solidFill>
                <a:schemeClr val="tx1"/>
              </a:solidFill>
            </a:ln>
          </p:spPr>
          <p:txBody>
            <a:bodyPr/>
            <a:lstStyle/>
            <a:p>
              <a:endParaRPr lang="en-GB" dirty="0"/>
            </a:p>
          </p:txBody>
        </p:sp>
        <p:sp>
          <p:nvSpPr>
            <p:cNvPr id="331" name="Harvey 39/100 [39]" hidden="1">
              <a:extLst>
                <a:ext uri="{FF2B5EF4-FFF2-40B4-BE49-F238E27FC236}">
                  <a16:creationId xmlns:a16="http://schemas.microsoft.com/office/drawing/2014/main" id="{7A22DAF0-2522-43BC-AD09-F13ACB98ADC0}"/>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solidFill>
              <a:schemeClr val="tx1"/>
            </a:solidFill>
            <a:ln w="12700" cmpd="sng">
              <a:solidFill>
                <a:schemeClr val="tx1"/>
              </a:solidFill>
            </a:ln>
          </p:spPr>
          <p:txBody>
            <a:bodyPr/>
            <a:lstStyle/>
            <a:p>
              <a:endParaRPr lang="en-GB" dirty="0"/>
            </a:p>
          </p:txBody>
        </p:sp>
        <p:sp>
          <p:nvSpPr>
            <p:cNvPr id="332" name="Harvey 40/100 [40]" hidden="1">
              <a:extLst>
                <a:ext uri="{FF2B5EF4-FFF2-40B4-BE49-F238E27FC236}">
                  <a16:creationId xmlns:a16="http://schemas.microsoft.com/office/drawing/2014/main" id="{64EFE8A8-A536-47B4-958E-1913D4AF86DD}"/>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solidFill>
              <a:schemeClr val="tx1"/>
            </a:solidFill>
            <a:ln w="12700" cmpd="sng">
              <a:solidFill>
                <a:schemeClr val="tx1"/>
              </a:solidFill>
            </a:ln>
          </p:spPr>
          <p:txBody>
            <a:bodyPr/>
            <a:lstStyle/>
            <a:p>
              <a:endParaRPr lang="en-GB" dirty="0"/>
            </a:p>
          </p:txBody>
        </p:sp>
        <p:sp>
          <p:nvSpPr>
            <p:cNvPr id="333" name="Harvey 41/100 [41]" hidden="1">
              <a:extLst>
                <a:ext uri="{FF2B5EF4-FFF2-40B4-BE49-F238E27FC236}">
                  <a16:creationId xmlns:a16="http://schemas.microsoft.com/office/drawing/2014/main" id="{130325F0-0DDF-4400-9E42-C63E80BC2C7E}"/>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solidFill>
              <a:schemeClr val="tx1"/>
            </a:solidFill>
            <a:ln w="12700" cmpd="sng">
              <a:solidFill>
                <a:schemeClr val="tx1"/>
              </a:solidFill>
            </a:ln>
          </p:spPr>
          <p:txBody>
            <a:bodyPr/>
            <a:lstStyle/>
            <a:p>
              <a:endParaRPr lang="en-GB" dirty="0"/>
            </a:p>
          </p:txBody>
        </p:sp>
        <p:sp>
          <p:nvSpPr>
            <p:cNvPr id="334" name="Harvey 42/100 [42]" hidden="1">
              <a:extLst>
                <a:ext uri="{FF2B5EF4-FFF2-40B4-BE49-F238E27FC236}">
                  <a16:creationId xmlns:a16="http://schemas.microsoft.com/office/drawing/2014/main" id="{299F7FDA-C670-4539-A346-F50FACF65E73}"/>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solidFill>
              <a:schemeClr val="tx1"/>
            </a:solidFill>
            <a:ln w="12700" cmpd="sng">
              <a:solidFill>
                <a:schemeClr val="tx1"/>
              </a:solidFill>
            </a:ln>
          </p:spPr>
          <p:txBody>
            <a:bodyPr/>
            <a:lstStyle/>
            <a:p>
              <a:endParaRPr lang="en-GB" dirty="0"/>
            </a:p>
          </p:txBody>
        </p:sp>
        <p:sp>
          <p:nvSpPr>
            <p:cNvPr id="335" name="Harvey 43/100 [43]" hidden="1">
              <a:extLst>
                <a:ext uri="{FF2B5EF4-FFF2-40B4-BE49-F238E27FC236}">
                  <a16:creationId xmlns:a16="http://schemas.microsoft.com/office/drawing/2014/main" id="{824E93D9-304F-4841-9276-1FE3285B0496}"/>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solidFill>
              <a:schemeClr val="tx1"/>
            </a:solidFill>
            <a:ln w="12700" cmpd="sng">
              <a:solidFill>
                <a:schemeClr val="tx1"/>
              </a:solidFill>
            </a:ln>
          </p:spPr>
          <p:txBody>
            <a:bodyPr/>
            <a:lstStyle/>
            <a:p>
              <a:endParaRPr lang="en-GB" dirty="0"/>
            </a:p>
          </p:txBody>
        </p:sp>
        <p:sp>
          <p:nvSpPr>
            <p:cNvPr id="336" name="Harvey 44/100 [44]" hidden="1">
              <a:extLst>
                <a:ext uri="{FF2B5EF4-FFF2-40B4-BE49-F238E27FC236}">
                  <a16:creationId xmlns:a16="http://schemas.microsoft.com/office/drawing/2014/main" id="{0D908F39-65FB-40D1-A3CC-66CB11430638}"/>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solidFill>
              <a:schemeClr val="tx1"/>
            </a:solidFill>
            <a:ln w="12700" cmpd="sng">
              <a:solidFill>
                <a:schemeClr val="tx1"/>
              </a:solidFill>
            </a:ln>
          </p:spPr>
          <p:txBody>
            <a:bodyPr/>
            <a:lstStyle/>
            <a:p>
              <a:endParaRPr lang="en-GB" dirty="0"/>
            </a:p>
          </p:txBody>
        </p:sp>
        <p:sp>
          <p:nvSpPr>
            <p:cNvPr id="337" name="Harvey 45/100 [45]" hidden="1">
              <a:extLst>
                <a:ext uri="{FF2B5EF4-FFF2-40B4-BE49-F238E27FC236}">
                  <a16:creationId xmlns:a16="http://schemas.microsoft.com/office/drawing/2014/main" id="{D43C0B51-EC73-444F-8CB6-4C2D0CEEB1AA}"/>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solidFill>
              <a:schemeClr val="tx1"/>
            </a:solidFill>
            <a:ln w="12700" cmpd="sng">
              <a:solidFill>
                <a:schemeClr val="tx1"/>
              </a:solidFill>
            </a:ln>
          </p:spPr>
          <p:txBody>
            <a:bodyPr/>
            <a:lstStyle/>
            <a:p>
              <a:endParaRPr lang="en-GB" dirty="0"/>
            </a:p>
          </p:txBody>
        </p:sp>
        <p:sp>
          <p:nvSpPr>
            <p:cNvPr id="338" name="Harvey 46/100 [46]" hidden="1">
              <a:extLst>
                <a:ext uri="{FF2B5EF4-FFF2-40B4-BE49-F238E27FC236}">
                  <a16:creationId xmlns:a16="http://schemas.microsoft.com/office/drawing/2014/main" id="{3370FC44-206C-47E5-A05F-24332CEF79A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solidFill>
              <a:schemeClr val="tx1"/>
            </a:solidFill>
            <a:ln w="12700" cmpd="sng">
              <a:solidFill>
                <a:schemeClr val="tx1"/>
              </a:solidFill>
            </a:ln>
          </p:spPr>
          <p:txBody>
            <a:bodyPr/>
            <a:lstStyle/>
            <a:p>
              <a:endParaRPr lang="en-GB" dirty="0"/>
            </a:p>
          </p:txBody>
        </p:sp>
        <p:sp>
          <p:nvSpPr>
            <p:cNvPr id="339" name="Harvey 47/100 [47]" hidden="1">
              <a:extLst>
                <a:ext uri="{FF2B5EF4-FFF2-40B4-BE49-F238E27FC236}">
                  <a16:creationId xmlns:a16="http://schemas.microsoft.com/office/drawing/2014/main" id="{FE4DBDB7-87A0-4806-BE06-9362E0AA9C4D}"/>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solidFill>
              <a:schemeClr val="tx1"/>
            </a:solidFill>
            <a:ln w="12700" cmpd="sng">
              <a:solidFill>
                <a:schemeClr val="tx1"/>
              </a:solidFill>
            </a:ln>
          </p:spPr>
          <p:txBody>
            <a:bodyPr/>
            <a:lstStyle/>
            <a:p>
              <a:endParaRPr lang="en-GB" dirty="0"/>
            </a:p>
          </p:txBody>
        </p:sp>
        <p:sp>
          <p:nvSpPr>
            <p:cNvPr id="340" name="Harvey 48/100 [48]" hidden="1">
              <a:extLst>
                <a:ext uri="{FF2B5EF4-FFF2-40B4-BE49-F238E27FC236}">
                  <a16:creationId xmlns:a16="http://schemas.microsoft.com/office/drawing/2014/main" id="{152B0271-B30F-40B2-A448-28EF82B64428}"/>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solidFill>
              <a:schemeClr val="tx1"/>
            </a:solidFill>
            <a:ln w="12700" cmpd="sng">
              <a:solidFill>
                <a:schemeClr val="tx1"/>
              </a:solidFill>
            </a:ln>
          </p:spPr>
          <p:txBody>
            <a:bodyPr/>
            <a:lstStyle/>
            <a:p>
              <a:endParaRPr lang="en-GB" dirty="0"/>
            </a:p>
          </p:txBody>
        </p:sp>
        <p:sp>
          <p:nvSpPr>
            <p:cNvPr id="341" name="Harvey 49/100 [49]" hidden="1">
              <a:extLst>
                <a:ext uri="{FF2B5EF4-FFF2-40B4-BE49-F238E27FC236}">
                  <a16:creationId xmlns:a16="http://schemas.microsoft.com/office/drawing/2014/main" id="{F2237832-E2AF-4A93-8E3C-50FF140FB22F}"/>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solidFill>
              <a:schemeClr val="tx1"/>
            </a:solidFill>
            <a:ln w="12700" cmpd="sng">
              <a:solidFill>
                <a:schemeClr val="tx1"/>
              </a:solidFill>
            </a:ln>
          </p:spPr>
          <p:txBody>
            <a:bodyPr/>
            <a:lstStyle/>
            <a:p>
              <a:endParaRPr lang="en-GB" dirty="0"/>
            </a:p>
          </p:txBody>
        </p:sp>
        <p:sp>
          <p:nvSpPr>
            <p:cNvPr id="342" name="Harvey 50/100 [50]" hidden="1">
              <a:extLst>
                <a:ext uri="{FF2B5EF4-FFF2-40B4-BE49-F238E27FC236}">
                  <a16:creationId xmlns:a16="http://schemas.microsoft.com/office/drawing/2014/main" id="{986D2127-FE7C-48D9-8355-8FB348C6B4EE}"/>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tx1"/>
            </a:solidFill>
            <a:ln w="12700" cmpd="sng">
              <a:solidFill>
                <a:schemeClr val="tx1"/>
              </a:solidFill>
            </a:ln>
          </p:spPr>
          <p:txBody>
            <a:bodyPr/>
            <a:lstStyle/>
            <a:p>
              <a:endParaRPr lang="en-GB" dirty="0"/>
            </a:p>
          </p:txBody>
        </p:sp>
        <p:sp>
          <p:nvSpPr>
            <p:cNvPr id="343" name="Harvey 51/100 [51]" hidden="1">
              <a:extLst>
                <a:ext uri="{FF2B5EF4-FFF2-40B4-BE49-F238E27FC236}">
                  <a16:creationId xmlns:a16="http://schemas.microsoft.com/office/drawing/2014/main" id="{DD9F3C33-741F-4C09-BB0E-ED489D34926A}"/>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solidFill>
              <a:schemeClr val="tx1"/>
            </a:solidFill>
            <a:ln w="12700" cmpd="sng">
              <a:solidFill>
                <a:schemeClr val="tx1"/>
              </a:solidFill>
            </a:ln>
          </p:spPr>
          <p:txBody>
            <a:bodyPr/>
            <a:lstStyle/>
            <a:p>
              <a:endParaRPr lang="en-GB" dirty="0"/>
            </a:p>
          </p:txBody>
        </p:sp>
        <p:sp>
          <p:nvSpPr>
            <p:cNvPr id="344" name="Harvey 52/100 [52]" hidden="1">
              <a:extLst>
                <a:ext uri="{FF2B5EF4-FFF2-40B4-BE49-F238E27FC236}">
                  <a16:creationId xmlns:a16="http://schemas.microsoft.com/office/drawing/2014/main" id="{278CF5F8-40DA-406F-B4F1-40CF0ADA4F3D}"/>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solidFill>
              <a:schemeClr val="tx1"/>
            </a:solidFill>
            <a:ln w="12700" cmpd="sng">
              <a:solidFill>
                <a:schemeClr val="tx1"/>
              </a:solidFill>
            </a:ln>
          </p:spPr>
          <p:txBody>
            <a:bodyPr/>
            <a:lstStyle/>
            <a:p>
              <a:endParaRPr lang="en-GB" dirty="0"/>
            </a:p>
          </p:txBody>
        </p:sp>
        <p:sp>
          <p:nvSpPr>
            <p:cNvPr id="345" name="Harvey 53/100 [53]" hidden="1">
              <a:extLst>
                <a:ext uri="{FF2B5EF4-FFF2-40B4-BE49-F238E27FC236}">
                  <a16:creationId xmlns:a16="http://schemas.microsoft.com/office/drawing/2014/main" id="{2D607038-62DC-4C82-93D7-1DB119987C4D}"/>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solidFill>
              <a:schemeClr val="tx1"/>
            </a:solidFill>
            <a:ln w="12700" cmpd="sng">
              <a:solidFill>
                <a:schemeClr val="tx1"/>
              </a:solidFill>
            </a:ln>
          </p:spPr>
          <p:txBody>
            <a:bodyPr/>
            <a:lstStyle/>
            <a:p>
              <a:endParaRPr lang="en-GB" dirty="0"/>
            </a:p>
          </p:txBody>
        </p:sp>
        <p:sp>
          <p:nvSpPr>
            <p:cNvPr id="346" name="Harvey 54/100 [54]" hidden="1">
              <a:extLst>
                <a:ext uri="{FF2B5EF4-FFF2-40B4-BE49-F238E27FC236}">
                  <a16:creationId xmlns:a16="http://schemas.microsoft.com/office/drawing/2014/main" id="{7AC247C0-2181-4D5F-94C8-4AD28F44AA71}"/>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solidFill>
              <a:schemeClr val="tx1"/>
            </a:solidFill>
            <a:ln w="12700" cmpd="sng">
              <a:solidFill>
                <a:schemeClr val="tx1"/>
              </a:solidFill>
            </a:ln>
          </p:spPr>
          <p:txBody>
            <a:bodyPr/>
            <a:lstStyle/>
            <a:p>
              <a:endParaRPr lang="en-GB" dirty="0"/>
            </a:p>
          </p:txBody>
        </p:sp>
        <p:sp>
          <p:nvSpPr>
            <p:cNvPr id="347" name="Harvey 55/100 [55]" hidden="1">
              <a:extLst>
                <a:ext uri="{FF2B5EF4-FFF2-40B4-BE49-F238E27FC236}">
                  <a16:creationId xmlns:a16="http://schemas.microsoft.com/office/drawing/2014/main" id="{CCE1F252-5B96-4AE0-B4A8-743AF9401229}"/>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solidFill>
              <a:schemeClr val="tx1"/>
            </a:solidFill>
            <a:ln w="12700" cmpd="sng">
              <a:solidFill>
                <a:schemeClr val="tx1"/>
              </a:solidFill>
            </a:ln>
          </p:spPr>
          <p:txBody>
            <a:bodyPr/>
            <a:lstStyle/>
            <a:p>
              <a:endParaRPr lang="en-GB" dirty="0"/>
            </a:p>
          </p:txBody>
        </p:sp>
        <p:sp>
          <p:nvSpPr>
            <p:cNvPr id="348" name="Harvey 56/100 [56]" hidden="1">
              <a:extLst>
                <a:ext uri="{FF2B5EF4-FFF2-40B4-BE49-F238E27FC236}">
                  <a16:creationId xmlns:a16="http://schemas.microsoft.com/office/drawing/2014/main" id="{47F9272C-BB4F-4E5C-BAFB-C49DE2920E61}"/>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solidFill>
              <a:schemeClr val="tx1"/>
            </a:solidFill>
            <a:ln w="12700" cmpd="sng">
              <a:solidFill>
                <a:schemeClr val="tx1"/>
              </a:solidFill>
            </a:ln>
          </p:spPr>
          <p:txBody>
            <a:bodyPr/>
            <a:lstStyle/>
            <a:p>
              <a:endParaRPr lang="en-GB" dirty="0"/>
            </a:p>
          </p:txBody>
        </p:sp>
        <p:sp>
          <p:nvSpPr>
            <p:cNvPr id="349" name="Harvey 57/100 [57]" hidden="1">
              <a:extLst>
                <a:ext uri="{FF2B5EF4-FFF2-40B4-BE49-F238E27FC236}">
                  <a16:creationId xmlns:a16="http://schemas.microsoft.com/office/drawing/2014/main" id="{2CB49FC8-AE5D-4AFC-A16C-DDB1A02AA11F}"/>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solidFill>
              <a:schemeClr val="tx1"/>
            </a:solidFill>
            <a:ln w="12700" cmpd="sng">
              <a:solidFill>
                <a:schemeClr val="tx1"/>
              </a:solidFill>
            </a:ln>
          </p:spPr>
          <p:txBody>
            <a:bodyPr/>
            <a:lstStyle/>
            <a:p>
              <a:endParaRPr lang="en-GB" dirty="0"/>
            </a:p>
          </p:txBody>
        </p:sp>
        <p:sp>
          <p:nvSpPr>
            <p:cNvPr id="350" name="Harvey 58/100 [58]" hidden="1">
              <a:extLst>
                <a:ext uri="{FF2B5EF4-FFF2-40B4-BE49-F238E27FC236}">
                  <a16:creationId xmlns:a16="http://schemas.microsoft.com/office/drawing/2014/main" id="{DC67C3DB-505E-420E-9AE9-EE016BD647D2}"/>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solidFill>
              <a:schemeClr val="tx1"/>
            </a:solidFill>
            <a:ln w="12700" cmpd="sng">
              <a:solidFill>
                <a:schemeClr val="tx1"/>
              </a:solidFill>
            </a:ln>
          </p:spPr>
          <p:txBody>
            <a:bodyPr/>
            <a:lstStyle/>
            <a:p>
              <a:endParaRPr lang="en-GB" dirty="0"/>
            </a:p>
          </p:txBody>
        </p:sp>
        <p:sp>
          <p:nvSpPr>
            <p:cNvPr id="351" name="Harvey 59/100 [59]" hidden="1">
              <a:extLst>
                <a:ext uri="{FF2B5EF4-FFF2-40B4-BE49-F238E27FC236}">
                  <a16:creationId xmlns:a16="http://schemas.microsoft.com/office/drawing/2014/main" id="{42EAEA11-A20F-446C-81F2-55E97AB8578A}"/>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solidFill>
              <a:schemeClr val="tx1"/>
            </a:solidFill>
            <a:ln w="12700" cmpd="sng">
              <a:solidFill>
                <a:schemeClr val="tx1"/>
              </a:solidFill>
            </a:ln>
          </p:spPr>
          <p:txBody>
            <a:bodyPr/>
            <a:lstStyle/>
            <a:p>
              <a:endParaRPr lang="en-GB" dirty="0"/>
            </a:p>
          </p:txBody>
        </p:sp>
        <p:sp>
          <p:nvSpPr>
            <p:cNvPr id="352" name="Harvey 60/100 [60]" hidden="1">
              <a:extLst>
                <a:ext uri="{FF2B5EF4-FFF2-40B4-BE49-F238E27FC236}">
                  <a16:creationId xmlns:a16="http://schemas.microsoft.com/office/drawing/2014/main" id="{963F22A2-67F5-479F-A267-00B7E589211E}"/>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solidFill>
              <a:schemeClr val="tx1"/>
            </a:solidFill>
            <a:ln w="12700" cmpd="sng">
              <a:solidFill>
                <a:schemeClr val="tx1"/>
              </a:solidFill>
            </a:ln>
          </p:spPr>
          <p:txBody>
            <a:bodyPr/>
            <a:lstStyle/>
            <a:p>
              <a:endParaRPr lang="en-GB" dirty="0"/>
            </a:p>
          </p:txBody>
        </p:sp>
        <p:sp>
          <p:nvSpPr>
            <p:cNvPr id="353" name="Harvey 61/100 [61]" hidden="1">
              <a:extLst>
                <a:ext uri="{FF2B5EF4-FFF2-40B4-BE49-F238E27FC236}">
                  <a16:creationId xmlns:a16="http://schemas.microsoft.com/office/drawing/2014/main" id="{AE1F8010-20B1-46DF-A10B-7E9A934F43AD}"/>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solidFill>
              <a:schemeClr val="tx1"/>
            </a:solidFill>
            <a:ln w="12700" cmpd="sng">
              <a:solidFill>
                <a:schemeClr val="tx1"/>
              </a:solidFill>
            </a:ln>
          </p:spPr>
          <p:txBody>
            <a:bodyPr/>
            <a:lstStyle/>
            <a:p>
              <a:endParaRPr lang="en-GB" dirty="0"/>
            </a:p>
          </p:txBody>
        </p:sp>
        <p:sp>
          <p:nvSpPr>
            <p:cNvPr id="354" name="Harvey 62/100 [62]" hidden="1">
              <a:extLst>
                <a:ext uri="{FF2B5EF4-FFF2-40B4-BE49-F238E27FC236}">
                  <a16:creationId xmlns:a16="http://schemas.microsoft.com/office/drawing/2014/main" id="{FA6FFA92-1294-45EA-86D9-69F7ABCD1A94}"/>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solidFill>
              <a:schemeClr val="tx1"/>
            </a:solidFill>
            <a:ln w="12700" cmpd="sng">
              <a:solidFill>
                <a:schemeClr val="tx1"/>
              </a:solidFill>
            </a:ln>
          </p:spPr>
          <p:txBody>
            <a:bodyPr/>
            <a:lstStyle/>
            <a:p>
              <a:endParaRPr lang="en-GB" dirty="0"/>
            </a:p>
          </p:txBody>
        </p:sp>
        <p:sp>
          <p:nvSpPr>
            <p:cNvPr id="355" name="Harvey 63/100 [63]" hidden="1">
              <a:extLst>
                <a:ext uri="{FF2B5EF4-FFF2-40B4-BE49-F238E27FC236}">
                  <a16:creationId xmlns:a16="http://schemas.microsoft.com/office/drawing/2014/main" id="{11C29F4C-09F2-4212-B3B6-0966423BDA08}"/>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solidFill>
              <a:schemeClr val="tx1"/>
            </a:solidFill>
            <a:ln w="12700" cmpd="sng">
              <a:solidFill>
                <a:schemeClr val="tx1"/>
              </a:solidFill>
            </a:ln>
          </p:spPr>
          <p:txBody>
            <a:bodyPr/>
            <a:lstStyle/>
            <a:p>
              <a:endParaRPr lang="en-GB" dirty="0"/>
            </a:p>
          </p:txBody>
        </p:sp>
        <p:sp>
          <p:nvSpPr>
            <p:cNvPr id="356" name="Harvey 64/100 [64]" hidden="1">
              <a:extLst>
                <a:ext uri="{FF2B5EF4-FFF2-40B4-BE49-F238E27FC236}">
                  <a16:creationId xmlns:a16="http://schemas.microsoft.com/office/drawing/2014/main" id="{1C35CE35-9C66-41EC-80D0-E70A65D1170A}"/>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solidFill>
              <a:schemeClr val="tx1"/>
            </a:solidFill>
            <a:ln w="12700" cmpd="sng">
              <a:solidFill>
                <a:schemeClr val="tx1"/>
              </a:solidFill>
            </a:ln>
          </p:spPr>
          <p:txBody>
            <a:bodyPr/>
            <a:lstStyle/>
            <a:p>
              <a:endParaRPr lang="en-GB" dirty="0"/>
            </a:p>
          </p:txBody>
        </p:sp>
        <p:sp>
          <p:nvSpPr>
            <p:cNvPr id="357" name="Harvey 65/100 [65]" hidden="1">
              <a:extLst>
                <a:ext uri="{FF2B5EF4-FFF2-40B4-BE49-F238E27FC236}">
                  <a16:creationId xmlns:a16="http://schemas.microsoft.com/office/drawing/2014/main" id="{F91F3EC2-3C40-4355-93F9-84BD41E57D20}"/>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solidFill>
              <a:schemeClr val="tx1"/>
            </a:solidFill>
            <a:ln w="12700" cmpd="sng">
              <a:solidFill>
                <a:schemeClr val="tx1"/>
              </a:solidFill>
            </a:ln>
          </p:spPr>
          <p:txBody>
            <a:bodyPr/>
            <a:lstStyle/>
            <a:p>
              <a:endParaRPr lang="en-GB" dirty="0"/>
            </a:p>
          </p:txBody>
        </p:sp>
        <p:sp>
          <p:nvSpPr>
            <p:cNvPr id="358" name="Harvey 66/100 [66]" hidden="1">
              <a:extLst>
                <a:ext uri="{FF2B5EF4-FFF2-40B4-BE49-F238E27FC236}">
                  <a16:creationId xmlns:a16="http://schemas.microsoft.com/office/drawing/2014/main" id="{FB456F64-CF4E-4FDD-B126-AA9F4DEE1EE4}"/>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solidFill>
              <a:schemeClr val="tx1"/>
            </a:solidFill>
            <a:ln w="12700" cmpd="sng">
              <a:solidFill>
                <a:schemeClr val="tx1"/>
              </a:solidFill>
            </a:ln>
          </p:spPr>
          <p:txBody>
            <a:bodyPr/>
            <a:lstStyle/>
            <a:p>
              <a:endParaRPr lang="en-GB" dirty="0"/>
            </a:p>
          </p:txBody>
        </p:sp>
        <p:sp>
          <p:nvSpPr>
            <p:cNvPr id="359" name="Harvey 67/100 [67]" hidden="1">
              <a:extLst>
                <a:ext uri="{FF2B5EF4-FFF2-40B4-BE49-F238E27FC236}">
                  <a16:creationId xmlns:a16="http://schemas.microsoft.com/office/drawing/2014/main" id="{65DEA3F0-55FD-4C95-B1E5-5D79419AE547}"/>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solidFill>
              <a:schemeClr val="tx1"/>
            </a:solidFill>
            <a:ln w="12700" cmpd="sng">
              <a:solidFill>
                <a:schemeClr val="tx1"/>
              </a:solidFill>
            </a:ln>
          </p:spPr>
          <p:txBody>
            <a:bodyPr/>
            <a:lstStyle/>
            <a:p>
              <a:endParaRPr lang="en-GB" dirty="0"/>
            </a:p>
          </p:txBody>
        </p:sp>
        <p:sp>
          <p:nvSpPr>
            <p:cNvPr id="360" name="Harvey 68/100 [68]" hidden="1">
              <a:extLst>
                <a:ext uri="{FF2B5EF4-FFF2-40B4-BE49-F238E27FC236}">
                  <a16:creationId xmlns:a16="http://schemas.microsoft.com/office/drawing/2014/main" id="{D25FC1F1-E279-4BAA-9F30-C1BA6C14B223}"/>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solidFill>
              <a:schemeClr val="tx1"/>
            </a:solidFill>
            <a:ln w="12700" cmpd="sng">
              <a:solidFill>
                <a:schemeClr val="tx1"/>
              </a:solidFill>
            </a:ln>
          </p:spPr>
          <p:txBody>
            <a:bodyPr/>
            <a:lstStyle/>
            <a:p>
              <a:endParaRPr lang="en-GB" dirty="0"/>
            </a:p>
          </p:txBody>
        </p:sp>
        <p:sp>
          <p:nvSpPr>
            <p:cNvPr id="361" name="Harvey 69/100 [69]" hidden="1">
              <a:extLst>
                <a:ext uri="{FF2B5EF4-FFF2-40B4-BE49-F238E27FC236}">
                  <a16:creationId xmlns:a16="http://schemas.microsoft.com/office/drawing/2014/main" id="{08058A90-D0AA-4590-86C3-751856D71E1F}"/>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solidFill>
              <a:schemeClr val="tx1"/>
            </a:solidFill>
            <a:ln w="12700" cmpd="sng">
              <a:solidFill>
                <a:schemeClr val="tx1"/>
              </a:solidFill>
            </a:ln>
          </p:spPr>
          <p:txBody>
            <a:bodyPr/>
            <a:lstStyle/>
            <a:p>
              <a:endParaRPr lang="en-GB" dirty="0"/>
            </a:p>
          </p:txBody>
        </p:sp>
        <p:sp>
          <p:nvSpPr>
            <p:cNvPr id="362" name="Harvey 70/100 [70]" hidden="1">
              <a:extLst>
                <a:ext uri="{FF2B5EF4-FFF2-40B4-BE49-F238E27FC236}">
                  <a16:creationId xmlns:a16="http://schemas.microsoft.com/office/drawing/2014/main" id="{30399012-5413-4F7B-8A20-D221615B4CF8}"/>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solidFill>
              <a:schemeClr val="tx1"/>
            </a:solidFill>
            <a:ln w="12700" cmpd="sng">
              <a:solidFill>
                <a:schemeClr val="tx1"/>
              </a:solidFill>
            </a:ln>
          </p:spPr>
          <p:txBody>
            <a:bodyPr/>
            <a:lstStyle/>
            <a:p>
              <a:endParaRPr lang="en-GB" dirty="0"/>
            </a:p>
          </p:txBody>
        </p:sp>
        <p:sp>
          <p:nvSpPr>
            <p:cNvPr id="363" name="Harvey 71/100 [71]" hidden="1">
              <a:extLst>
                <a:ext uri="{FF2B5EF4-FFF2-40B4-BE49-F238E27FC236}">
                  <a16:creationId xmlns:a16="http://schemas.microsoft.com/office/drawing/2014/main" id="{554882C0-D6DD-4362-8355-6F32F9A43E10}"/>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solidFill>
              <a:schemeClr val="tx1"/>
            </a:solidFill>
            <a:ln w="12700" cmpd="sng">
              <a:solidFill>
                <a:schemeClr val="tx1"/>
              </a:solidFill>
            </a:ln>
          </p:spPr>
          <p:txBody>
            <a:bodyPr/>
            <a:lstStyle/>
            <a:p>
              <a:endParaRPr lang="en-GB" dirty="0"/>
            </a:p>
          </p:txBody>
        </p:sp>
        <p:sp>
          <p:nvSpPr>
            <p:cNvPr id="364" name="Harvey 72/100 [72]" hidden="1">
              <a:extLst>
                <a:ext uri="{FF2B5EF4-FFF2-40B4-BE49-F238E27FC236}">
                  <a16:creationId xmlns:a16="http://schemas.microsoft.com/office/drawing/2014/main" id="{FF4C9086-1402-4979-81B8-2B547901682B}"/>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solidFill>
              <a:schemeClr val="tx1"/>
            </a:solidFill>
            <a:ln w="12700" cmpd="sng">
              <a:solidFill>
                <a:schemeClr val="tx1"/>
              </a:solidFill>
            </a:ln>
          </p:spPr>
          <p:txBody>
            <a:bodyPr/>
            <a:lstStyle/>
            <a:p>
              <a:endParaRPr lang="en-GB" dirty="0"/>
            </a:p>
          </p:txBody>
        </p:sp>
        <p:sp>
          <p:nvSpPr>
            <p:cNvPr id="365" name="Harvey 73/100 [73]" hidden="1">
              <a:extLst>
                <a:ext uri="{FF2B5EF4-FFF2-40B4-BE49-F238E27FC236}">
                  <a16:creationId xmlns:a16="http://schemas.microsoft.com/office/drawing/2014/main" id="{83FD359B-20B6-490C-952D-6F555643A6A7}"/>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solidFill>
              <a:schemeClr val="tx1"/>
            </a:solidFill>
            <a:ln w="12700" cmpd="sng">
              <a:solidFill>
                <a:schemeClr val="tx1"/>
              </a:solidFill>
            </a:ln>
          </p:spPr>
          <p:txBody>
            <a:bodyPr/>
            <a:lstStyle/>
            <a:p>
              <a:endParaRPr lang="en-GB" dirty="0"/>
            </a:p>
          </p:txBody>
        </p:sp>
        <p:sp>
          <p:nvSpPr>
            <p:cNvPr id="366" name="Harvey 74/100 [74]" hidden="1">
              <a:extLst>
                <a:ext uri="{FF2B5EF4-FFF2-40B4-BE49-F238E27FC236}">
                  <a16:creationId xmlns:a16="http://schemas.microsoft.com/office/drawing/2014/main" id="{31A1368E-2623-49B6-9EE3-83DF4587024F}"/>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solidFill>
              <a:schemeClr val="tx1"/>
            </a:solidFill>
            <a:ln w="12700" cmpd="sng">
              <a:solidFill>
                <a:schemeClr val="tx1"/>
              </a:solidFill>
            </a:ln>
          </p:spPr>
          <p:txBody>
            <a:bodyPr/>
            <a:lstStyle/>
            <a:p>
              <a:endParaRPr lang="en-GB" dirty="0"/>
            </a:p>
          </p:txBody>
        </p:sp>
        <p:sp>
          <p:nvSpPr>
            <p:cNvPr id="367" name="Harvey 75/100 [75]" hidden="1">
              <a:extLst>
                <a:ext uri="{FF2B5EF4-FFF2-40B4-BE49-F238E27FC236}">
                  <a16:creationId xmlns:a16="http://schemas.microsoft.com/office/drawing/2014/main" id="{17C6802A-F099-40DF-B31C-7D84742AD4CD}"/>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tx1"/>
            </a:solidFill>
            <a:ln w="12700" cmpd="sng">
              <a:solidFill>
                <a:schemeClr val="tx1"/>
              </a:solidFill>
            </a:ln>
          </p:spPr>
          <p:txBody>
            <a:bodyPr/>
            <a:lstStyle/>
            <a:p>
              <a:endParaRPr lang="en-GB" dirty="0"/>
            </a:p>
          </p:txBody>
        </p:sp>
        <p:sp>
          <p:nvSpPr>
            <p:cNvPr id="368" name="Harvey 76/100 [76]" hidden="1">
              <a:extLst>
                <a:ext uri="{FF2B5EF4-FFF2-40B4-BE49-F238E27FC236}">
                  <a16:creationId xmlns:a16="http://schemas.microsoft.com/office/drawing/2014/main" id="{F21FCA2E-5E13-4823-B61B-6B7A900F1329}"/>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solidFill>
              <a:schemeClr val="tx1"/>
            </a:solidFill>
            <a:ln w="12700" cmpd="sng">
              <a:solidFill>
                <a:schemeClr val="tx1"/>
              </a:solidFill>
            </a:ln>
          </p:spPr>
          <p:txBody>
            <a:bodyPr/>
            <a:lstStyle/>
            <a:p>
              <a:endParaRPr lang="en-GB" dirty="0"/>
            </a:p>
          </p:txBody>
        </p:sp>
        <p:sp>
          <p:nvSpPr>
            <p:cNvPr id="369" name="Harvey 77/100 [77]" hidden="1">
              <a:extLst>
                <a:ext uri="{FF2B5EF4-FFF2-40B4-BE49-F238E27FC236}">
                  <a16:creationId xmlns:a16="http://schemas.microsoft.com/office/drawing/2014/main" id="{0A162912-B8F6-4DCA-ACAF-C7B456760B53}"/>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solidFill>
              <a:schemeClr val="tx1"/>
            </a:solidFill>
            <a:ln w="12700" cmpd="sng">
              <a:solidFill>
                <a:schemeClr val="tx1"/>
              </a:solidFill>
            </a:ln>
          </p:spPr>
          <p:txBody>
            <a:bodyPr/>
            <a:lstStyle/>
            <a:p>
              <a:endParaRPr lang="en-GB" dirty="0"/>
            </a:p>
          </p:txBody>
        </p:sp>
        <p:sp>
          <p:nvSpPr>
            <p:cNvPr id="370" name="Harvey 78/100 [78]" hidden="1">
              <a:extLst>
                <a:ext uri="{FF2B5EF4-FFF2-40B4-BE49-F238E27FC236}">
                  <a16:creationId xmlns:a16="http://schemas.microsoft.com/office/drawing/2014/main" id="{9827F1F2-A53C-4935-80AE-255E49E90E8E}"/>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solidFill>
              <a:schemeClr val="tx1"/>
            </a:solidFill>
            <a:ln w="12700" cmpd="sng">
              <a:solidFill>
                <a:schemeClr val="tx1"/>
              </a:solidFill>
            </a:ln>
          </p:spPr>
          <p:txBody>
            <a:bodyPr/>
            <a:lstStyle/>
            <a:p>
              <a:endParaRPr lang="en-GB" dirty="0"/>
            </a:p>
          </p:txBody>
        </p:sp>
        <p:sp>
          <p:nvSpPr>
            <p:cNvPr id="371" name="Harvey 79/100 [79]" hidden="1">
              <a:extLst>
                <a:ext uri="{FF2B5EF4-FFF2-40B4-BE49-F238E27FC236}">
                  <a16:creationId xmlns:a16="http://schemas.microsoft.com/office/drawing/2014/main" id="{66284E55-A52C-4129-A180-D1F8EE0F8A99}"/>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solidFill>
              <a:schemeClr val="tx1"/>
            </a:solidFill>
            <a:ln w="12700" cmpd="sng">
              <a:solidFill>
                <a:schemeClr val="tx1"/>
              </a:solidFill>
            </a:ln>
          </p:spPr>
          <p:txBody>
            <a:bodyPr/>
            <a:lstStyle/>
            <a:p>
              <a:endParaRPr lang="en-GB" dirty="0"/>
            </a:p>
          </p:txBody>
        </p:sp>
        <p:sp>
          <p:nvSpPr>
            <p:cNvPr id="372" name="Harvey 80/100 [80]" hidden="1">
              <a:extLst>
                <a:ext uri="{FF2B5EF4-FFF2-40B4-BE49-F238E27FC236}">
                  <a16:creationId xmlns:a16="http://schemas.microsoft.com/office/drawing/2014/main" id="{86B529DC-56F3-4068-B11F-682AFBC179AD}"/>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solidFill>
              <a:schemeClr val="tx1"/>
            </a:solidFill>
            <a:ln w="12700" cmpd="sng">
              <a:solidFill>
                <a:schemeClr val="tx1"/>
              </a:solidFill>
            </a:ln>
          </p:spPr>
          <p:txBody>
            <a:bodyPr/>
            <a:lstStyle/>
            <a:p>
              <a:endParaRPr lang="en-GB" dirty="0"/>
            </a:p>
          </p:txBody>
        </p:sp>
        <p:sp>
          <p:nvSpPr>
            <p:cNvPr id="373" name="Harvey 81/100 [81]" hidden="1">
              <a:extLst>
                <a:ext uri="{FF2B5EF4-FFF2-40B4-BE49-F238E27FC236}">
                  <a16:creationId xmlns:a16="http://schemas.microsoft.com/office/drawing/2014/main" id="{5AAB942B-4AB8-43C2-AA56-80DD9BE2E9EE}"/>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solidFill>
              <a:schemeClr val="tx1"/>
            </a:solidFill>
            <a:ln w="12700" cmpd="sng">
              <a:solidFill>
                <a:schemeClr val="tx1"/>
              </a:solidFill>
            </a:ln>
          </p:spPr>
          <p:txBody>
            <a:bodyPr/>
            <a:lstStyle/>
            <a:p>
              <a:endParaRPr lang="en-GB" dirty="0"/>
            </a:p>
          </p:txBody>
        </p:sp>
        <p:sp>
          <p:nvSpPr>
            <p:cNvPr id="374" name="Harvey 82/100 [82]" hidden="1">
              <a:extLst>
                <a:ext uri="{FF2B5EF4-FFF2-40B4-BE49-F238E27FC236}">
                  <a16:creationId xmlns:a16="http://schemas.microsoft.com/office/drawing/2014/main" id="{1A7109A1-C539-4308-9C3A-D2E480DA7F21}"/>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solidFill>
              <a:schemeClr val="tx1"/>
            </a:solidFill>
            <a:ln w="12700" cmpd="sng">
              <a:solidFill>
                <a:schemeClr val="tx1"/>
              </a:solidFill>
            </a:ln>
          </p:spPr>
          <p:txBody>
            <a:bodyPr/>
            <a:lstStyle/>
            <a:p>
              <a:endParaRPr lang="en-GB" dirty="0"/>
            </a:p>
          </p:txBody>
        </p:sp>
        <p:sp>
          <p:nvSpPr>
            <p:cNvPr id="375" name="Harvey 83/100 [83]" hidden="1">
              <a:extLst>
                <a:ext uri="{FF2B5EF4-FFF2-40B4-BE49-F238E27FC236}">
                  <a16:creationId xmlns:a16="http://schemas.microsoft.com/office/drawing/2014/main" id="{12AECDD3-C6B9-4E51-80FA-C21A0FD779F1}"/>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solidFill>
              <a:schemeClr val="tx1"/>
            </a:solidFill>
            <a:ln w="12700" cmpd="sng">
              <a:solidFill>
                <a:schemeClr val="tx1"/>
              </a:solidFill>
            </a:ln>
          </p:spPr>
          <p:txBody>
            <a:bodyPr/>
            <a:lstStyle/>
            <a:p>
              <a:endParaRPr lang="en-GB" dirty="0"/>
            </a:p>
          </p:txBody>
        </p:sp>
        <p:sp>
          <p:nvSpPr>
            <p:cNvPr id="376" name="Harvey 84/100 [84]" hidden="1">
              <a:extLst>
                <a:ext uri="{FF2B5EF4-FFF2-40B4-BE49-F238E27FC236}">
                  <a16:creationId xmlns:a16="http://schemas.microsoft.com/office/drawing/2014/main" id="{2725EAC9-1241-4DDE-88A5-F95946DC3DE3}"/>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solidFill>
              <a:schemeClr val="tx1"/>
            </a:solidFill>
            <a:ln w="12700" cmpd="sng">
              <a:solidFill>
                <a:schemeClr val="tx1"/>
              </a:solidFill>
            </a:ln>
          </p:spPr>
          <p:txBody>
            <a:bodyPr/>
            <a:lstStyle/>
            <a:p>
              <a:endParaRPr lang="en-GB" dirty="0"/>
            </a:p>
          </p:txBody>
        </p:sp>
        <p:sp>
          <p:nvSpPr>
            <p:cNvPr id="377" name="Harvey 85/100 [85]" hidden="1">
              <a:extLst>
                <a:ext uri="{FF2B5EF4-FFF2-40B4-BE49-F238E27FC236}">
                  <a16:creationId xmlns:a16="http://schemas.microsoft.com/office/drawing/2014/main" id="{9C0D7EB4-191B-44B2-AEAA-DD5D6C589F9F}"/>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solidFill>
              <a:schemeClr val="tx1"/>
            </a:solidFill>
            <a:ln w="12700" cmpd="sng">
              <a:solidFill>
                <a:schemeClr val="tx1"/>
              </a:solidFill>
            </a:ln>
          </p:spPr>
          <p:txBody>
            <a:bodyPr/>
            <a:lstStyle/>
            <a:p>
              <a:endParaRPr lang="en-GB" dirty="0"/>
            </a:p>
          </p:txBody>
        </p:sp>
        <p:sp>
          <p:nvSpPr>
            <p:cNvPr id="378" name="Harvey 86/100 [86]" hidden="1">
              <a:extLst>
                <a:ext uri="{FF2B5EF4-FFF2-40B4-BE49-F238E27FC236}">
                  <a16:creationId xmlns:a16="http://schemas.microsoft.com/office/drawing/2014/main" id="{CC7C3134-EAB4-4182-BDCA-EF70D2DA2CCF}"/>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solidFill>
              <a:schemeClr val="tx1"/>
            </a:solidFill>
            <a:ln w="12700" cmpd="sng">
              <a:solidFill>
                <a:schemeClr val="tx1"/>
              </a:solidFill>
            </a:ln>
          </p:spPr>
          <p:txBody>
            <a:bodyPr/>
            <a:lstStyle/>
            <a:p>
              <a:endParaRPr lang="en-GB" dirty="0"/>
            </a:p>
          </p:txBody>
        </p:sp>
        <p:sp>
          <p:nvSpPr>
            <p:cNvPr id="379" name="Harvey 87/100 [87]" hidden="1">
              <a:extLst>
                <a:ext uri="{FF2B5EF4-FFF2-40B4-BE49-F238E27FC236}">
                  <a16:creationId xmlns:a16="http://schemas.microsoft.com/office/drawing/2014/main" id="{57238F3E-834A-44C9-B925-8800FCF2847B}"/>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solidFill>
              <a:schemeClr val="tx1"/>
            </a:solidFill>
            <a:ln w="12700" cmpd="sng">
              <a:solidFill>
                <a:schemeClr val="tx1"/>
              </a:solidFill>
            </a:ln>
          </p:spPr>
          <p:txBody>
            <a:bodyPr/>
            <a:lstStyle/>
            <a:p>
              <a:endParaRPr lang="en-GB" dirty="0"/>
            </a:p>
          </p:txBody>
        </p:sp>
        <p:sp>
          <p:nvSpPr>
            <p:cNvPr id="380" name="Harvey 88/100 [88]" hidden="1">
              <a:extLst>
                <a:ext uri="{FF2B5EF4-FFF2-40B4-BE49-F238E27FC236}">
                  <a16:creationId xmlns:a16="http://schemas.microsoft.com/office/drawing/2014/main" id="{EC4902FC-F893-43F1-A9E7-C57577D8E40E}"/>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solidFill>
              <a:schemeClr val="tx1"/>
            </a:solidFill>
            <a:ln w="12700" cmpd="sng">
              <a:solidFill>
                <a:schemeClr val="tx1"/>
              </a:solidFill>
            </a:ln>
          </p:spPr>
          <p:txBody>
            <a:bodyPr/>
            <a:lstStyle/>
            <a:p>
              <a:endParaRPr lang="en-GB" dirty="0"/>
            </a:p>
          </p:txBody>
        </p:sp>
        <p:sp>
          <p:nvSpPr>
            <p:cNvPr id="381" name="Harvey 89/100 [89]" hidden="1">
              <a:extLst>
                <a:ext uri="{FF2B5EF4-FFF2-40B4-BE49-F238E27FC236}">
                  <a16:creationId xmlns:a16="http://schemas.microsoft.com/office/drawing/2014/main" id="{A7168560-ABDC-4446-AF41-949536C7C848}"/>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solidFill>
              <a:schemeClr val="tx1"/>
            </a:solidFill>
            <a:ln w="12700" cmpd="sng">
              <a:solidFill>
                <a:schemeClr val="tx1"/>
              </a:solidFill>
            </a:ln>
          </p:spPr>
          <p:txBody>
            <a:bodyPr/>
            <a:lstStyle/>
            <a:p>
              <a:endParaRPr lang="en-GB" dirty="0"/>
            </a:p>
          </p:txBody>
        </p:sp>
        <p:sp>
          <p:nvSpPr>
            <p:cNvPr id="382" name="Harvey 90/100 [90]" hidden="1">
              <a:extLst>
                <a:ext uri="{FF2B5EF4-FFF2-40B4-BE49-F238E27FC236}">
                  <a16:creationId xmlns:a16="http://schemas.microsoft.com/office/drawing/2014/main" id="{D2D277E3-2FDE-49CD-A5D5-91B66B84AF15}"/>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solidFill>
              <a:schemeClr val="tx1"/>
            </a:solidFill>
            <a:ln w="12700" cmpd="sng">
              <a:solidFill>
                <a:schemeClr val="tx1"/>
              </a:solidFill>
            </a:ln>
          </p:spPr>
          <p:txBody>
            <a:bodyPr/>
            <a:lstStyle/>
            <a:p>
              <a:endParaRPr lang="en-GB" dirty="0"/>
            </a:p>
          </p:txBody>
        </p:sp>
        <p:sp>
          <p:nvSpPr>
            <p:cNvPr id="383" name="Harvey 91/100 [91]" hidden="1">
              <a:extLst>
                <a:ext uri="{FF2B5EF4-FFF2-40B4-BE49-F238E27FC236}">
                  <a16:creationId xmlns:a16="http://schemas.microsoft.com/office/drawing/2014/main" id="{30D3FE3A-7E25-4146-BC92-324EC2398712}"/>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solidFill>
              <a:schemeClr val="tx1"/>
            </a:solidFill>
            <a:ln w="12700" cmpd="sng">
              <a:solidFill>
                <a:schemeClr val="tx1"/>
              </a:solidFill>
            </a:ln>
          </p:spPr>
          <p:txBody>
            <a:bodyPr/>
            <a:lstStyle/>
            <a:p>
              <a:endParaRPr lang="en-GB" dirty="0"/>
            </a:p>
          </p:txBody>
        </p:sp>
        <p:sp>
          <p:nvSpPr>
            <p:cNvPr id="384" name="Harvey 92/100 [92]" hidden="1">
              <a:extLst>
                <a:ext uri="{FF2B5EF4-FFF2-40B4-BE49-F238E27FC236}">
                  <a16:creationId xmlns:a16="http://schemas.microsoft.com/office/drawing/2014/main" id="{940511FD-EE20-41DD-B391-071FC09C64B3}"/>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solidFill>
              <a:schemeClr val="tx1"/>
            </a:solidFill>
            <a:ln w="12700" cmpd="sng">
              <a:solidFill>
                <a:schemeClr val="tx1"/>
              </a:solidFill>
            </a:ln>
          </p:spPr>
          <p:txBody>
            <a:bodyPr/>
            <a:lstStyle/>
            <a:p>
              <a:endParaRPr lang="en-GB" dirty="0"/>
            </a:p>
          </p:txBody>
        </p:sp>
        <p:sp>
          <p:nvSpPr>
            <p:cNvPr id="385" name="Harvey 93/100 [93]" hidden="1">
              <a:extLst>
                <a:ext uri="{FF2B5EF4-FFF2-40B4-BE49-F238E27FC236}">
                  <a16:creationId xmlns:a16="http://schemas.microsoft.com/office/drawing/2014/main" id="{A17B04CE-D05F-423C-9068-FB10A6FDB1C9}"/>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solidFill>
              <a:schemeClr val="tx1"/>
            </a:solidFill>
            <a:ln w="12700" cmpd="sng">
              <a:solidFill>
                <a:schemeClr val="tx1"/>
              </a:solidFill>
            </a:ln>
          </p:spPr>
          <p:txBody>
            <a:bodyPr/>
            <a:lstStyle/>
            <a:p>
              <a:endParaRPr lang="en-GB" dirty="0"/>
            </a:p>
          </p:txBody>
        </p:sp>
        <p:sp>
          <p:nvSpPr>
            <p:cNvPr id="386" name="Harvey 94/100 [94]" hidden="1">
              <a:extLst>
                <a:ext uri="{FF2B5EF4-FFF2-40B4-BE49-F238E27FC236}">
                  <a16:creationId xmlns:a16="http://schemas.microsoft.com/office/drawing/2014/main" id="{5FA53D22-4AFD-44F2-B7EF-79CE99343D2A}"/>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solidFill>
              <a:schemeClr val="tx1"/>
            </a:solidFill>
            <a:ln w="12700" cmpd="sng">
              <a:solidFill>
                <a:schemeClr val="tx1"/>
              </a:solidFill>
            </a:ln>
          </p:spPr>
          <p:txBody>
            <a:bodyPr/>
            <a:lstStyle/>
            <a:p>
              <a:endParaRPr lang="en-GB" dirty="0"/>
            </a:p>
          </p:txBody>
        </p:sp>
        <p:sp>
          <p:nvSpPr>
            <p:cNvPr id="387" name="Harvey 95/100 [95]" hidden="1">
              <a:extLst>
                <a:ext uri="{FF2B5EF4-FFF2-40B4-BE49-F238E27FC236}">
                  <a16:creationId xmlns:a16="http://schemas.microsoft.com/office/drawing/2014/main" id="{234DA89B-AB1D-45EB-BACA-C53446A2C1BD}"/>
                </a:ext>
              </a:extLst>
            </p:cNvPr>
            <p:cNvSpPr>
              <a:spLocks noChangeAspect="1"/>
            </p:cNvSpPr>
            <p:nvPr>
              <p:custDataLst>
                <p:tags r:id="rId136"/>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solidFill>
              <a:schemeClr val="tx1"/>
            </a:solidFill>
            <a:ln w="12700" cmpd="sng">
              <a:solidFill>
                <a:schemeClr val="tx1"/>
              </a:solidFill>
            </a:ln>
          </p:spPr>
          <p:txBody>
            <a:bodyPr/>
            <a:lstStyle/>
            <a:p>
              <a:endParaRPr lang="en-GB" dirty="0"/>
            </a:p>
          </p:txBody>
        </p:sp>
        <p:sp>
          <p:nvSpPr>
            <p:cNvPr id="388" name="Harvey 96/100 [96]" hidden="1">
              <a:extLst>
                <a:ext uri="{FF2B5EF4-FFF2-40B4-BE49-F238E27FC236}">
                  <a16:creationId xmlns:a16="http://schemas.microsoft.com/office/drawing/2014/main" id="{A7A20D3D-14B6-43AB-AA5A-95562C43380C}"/>
                </a:ext>
              </a:extLst>
            </p:cNvPr>
            <p:cNvSpPr>
              <a:spLocks noChangeAspect="1"/>
            </p:cNvSpPr>
            <p:nvPr>
              <p:custDataLst>
                <p:tags r:id="rId137"/>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solidFill>
              <a:schemeClr val="tx1"/>
            </a:solidFill>
            <a:ln w="12700" cmpd="sng">
              <a:solidFill>
                <a:schemeClr val="tx1"/>
              </a:solidFill>
            </a:ln>
          </p:spPr>
          <p:txBody>
            <a:bodyPr/>
            <a:lstStyle/>
            <a:p>
              <a:endParaRPr lang="en-GB" dirty="0"/>
            </a:p>
          </p:txBody>
        </p:sp>
        <p:sp>
          <p:nvSpPr>
            <p:cNvPr id="389" name="Harvey 97/100 [97]" hidden="1">
              <a:extLst>
                <a:ext uri="{FF2B5EF4-FFF2-40B4-BE49-F238E27FC236}">
                  <a16:creationId xmlns:a16="http://schemas.microsoft.com/office/drawing/2014/main" id="{6D9B9380-7579-4D00-81B4-D559A1C9BC4C}"/>
                </a:ext>
              </a:extLst>
            </p:cNvPr>
            <p:cNvSpPr>
              <a:spLocks noChangeAspect="1"/>
            </p:cNvSpPr>
            <p:nvPr>
              <p:custDataLst>
                <p:tags r:id="rId138"/>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solidFill>
              <a:schemeClr val="tx1"/>
            </a:solidFill>
            <a:ln w="12700" cmpd="sng">
              <a:solidFill>
                <a:schemeClr val="tx1"/>
              </a:solidFill>
            </a:ln>
          </p:spPr>
          <p:txBody>
            <a:bodyPr/>
            <a:lstStyle/>
            <a:p>
              <a:endParaRPr lang="en-GB" dirty="0"/>
            </a:p>
          </p:txBody>
        </p:sp>
        <p:sp>
          <p:nvSpPr>
            <p:cNvPr id="390" name="Harvey 98/100 [98]" hidden="1">
              <a:extLst>
                <a:ext uri="{FF2B5EF4-FFF2-40B4-BE49-F238E27FC236}">
                  <a16:creationId xmlns:a16="http://schemas.microsoft.com/office/drawing/2014/main" id="{13EE01F4-95CF-4781-B1F6-21D2ABE373A6}"/>
                </a:ext>
              </a:extLst>
            </p:cNvPr>
            <p:cNvSpPr>
              <a:spLocks noChangeAspect="1"/>
            </p:cNvSpPr>
            <p:nvPr>
              <p:custDataLst>
                <p:tags r:id="rId139"/>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solidFill>
              <a:schemeClr val="tx1"/>
            </a:solidFill>
            <a:ln w="12700" cmpd="sng">
              <a:solidFill>
                <a:schemeClr val="tx1"/>
              </a:solidFill>
            </a:ln>
          </p:spPr>
          <p:txBody>
            <a:bodyPr/>
            <a:lstStyle/>
            <a:p>
              <a:endParaRPr lang="en-GB" dirty="0"/>
            </a:p>
          </p:txBody>
        </p:sp>
        <p:sp>
          <p:nvSpPr>
            <p:cNvPr id="391" name="Harvey 99/100 [99]" hidden="1">
              <a:extLst>
                <a:ext uri="{FF2B5EF4-FFF2-40B4-BE49-F238E27FC236}">
                  <a16:creationId xmlns:a16="http://schemas.microsoft.com/office/drawing/2014/main" id="{DC4C44B3-3798-4208-AA91-303436973839}"/>
                </a:ext>
              </a:extLst>
            </p:cNvPr>
            <p:cNvSpPr>
              <a:spLocks noChangeAspect="1"/>
            </p:cNvSpPr>
            <p:nvPr>
              <p:custDataLst>
                <p:tags r:id="rId140"/>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solidFill>
              <a:schemeClr val="tx1"/>
            </a:solidFill>
            <a:ln w="12700" cmpd="sng">
              <a:solidFill>
                <a:schemeClr val="tx1"/>
              </a:solidFill>
            </a:ln>
          </p:spPr>
          <p:txBody>
            <a:bodyPr/>
            <a:lstStyle/>
            <a:p>
              <a:endParaRPr lang="en-GB" dirty="0"/>
            </a:p>
          </p:txBody>
        </p:sp>
        <p:sp>
          <p:nvSpPr>
            <p:cNvPr id="392" name="Harvey 100/100 [100]" hidden="1">
              <a:extLst>
                <a:ext uri="{FF2B5EF4-FFF2-40B4-BE49-F238E27FC236}">
                  <a16:creationId xmlns:a16="http://schemas.microsoft.com/office/drawing/2014/main" id="{3FA54DB9-6E6A-430B-8B9D-023D5A5129CB}"/>
                </a:ext>
              </a:extLst>
            </p:cNvPr>
            <p:cNvSpPr>
              <a:spLocks noChangeAspect="1"/>
            </p:cNvSpPr>
            <p:nvPr>
              <p:custDataLst>
                <p:tags r:id="rId141"/>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solidFill>
              <a:schemeClr val="tx1"/>
            </a:solidFill>
            <a:ln w="12700" cmpd="sng">
              <a:solidFill>
                <a:schemeClr val="tx1"/>
              </a:solidFill>
            </a:ln>
          </p:spPr>
          <p:txBody>
            <a:bodyPr/>
            <a:lstStyle/>
            <a:p>
              <a:endParaRPr lang="en-GB" dirty="0"/>
            </a:p>
          </p:txBody>
        </p:sp>
      </p:grpSp>
      <p:sp>
        <p:nvSpPr>
          <p:cNvPr id="3" name="Text Placeholder 2"/>
          <p:cNvSpPr>
            <a:spLocks noGrp="1"/>
          </p:cNvSpPr>
          <p:nvPr>
            <p:ph type="body" idx="1"/>
          </p:nvPr>
        </p:nvSpPr>
        <p:spPr>
          <a:xfrm>
            <a:off x="358775" y="2159000"/>
            <a:ext cx="11472862" cy="3979862"/>
          </a:xfrm>
          <a:prstGeom prst="rect">
            <a:avLst/>
          </a:prstGeom>
        </p:spPr>
        <p:txBody>
          <a:bodyPr vert="horz" lIns="0" tIns="0" rIns="0" bIns="0" rtlCol="0">
            <a:noAutofit/>
          </a:bodyPr>
          <a:lstStyle/>
          <a:p>
            <a:pPr lvl="0"/>
            <a:r>
              <a:rPr lang="en-GB" noProof="0" dirty="0"/>
              <a:t>Bullet Level 1 </a:t>
            </a:r>
            <a:r>
              <a:rPr lang="en-GB" noProof="0" dirty="0" err="1"/>
              <a:t>Sweco</a:t>
            </a:r>
            <a:r>
              <a:rPr lang="en-GB" noProof="0" dirty="0"/>
              <a:t> Sans 16</a:t>
            </a:r>
          </a:p>
          <a:p>
            <a:pPr lvl="1"/>
            <a:r>
              <a:rPr lang="en-GB" noProof="0" dirty="0"/>
              <a:t>Bullet Level 2 </a:t>
            </a:r>
            <a:r>
              <a:rPr lang="en-GB" noProof="0" dirty="0" err="1"/>
              <a:t>Sweco</a:t>
            </a:r>
            <a:r>
              <a:rPr lang="en-GB" noProof="0" dirty="0"/>
              <a:t> Sans 16</a:t>
            </a:r>
          </a:p>
          <a:p>
            <a:pPr lvl="2"/>
            <a:r>
              <a:rPr lang="en-GB" dirty="0"/>
              <a:t>Bullet Level 3 </a:t>
            </a:r>
            <a:r>
              <a:rPr lang="en-GB" dirty="0" err="1"/>
              <a:t>Sweco</a:t>
            </a:r>
            <a:r>
              <a:rPr lang="en-GB" dirty="0"/>
              <a:t> Sans 16</a:t>
            </a:r>
            <a:endParaRPr lang="en-GB" noProof="0" dirty="0"/>
          </a:p>
          <a:p>
            <a:pPr lvl="3"/>
            <a:r>
              <a:rPr lang="en-GB" noProof="0" dirty="0"/>
              <a:t>Header Level 4 </a:t>
            </a:r>
            <a:r>
              <a:rPr lang="en-GB" noProof="0" dirty="0" err="1"/>
              <a:t>Sweco</a:t>
            </a:r>
            <a:r>
              <a:rPr lang="en-GB" noProof="0" dirty="0"/>
              <a:t> Sans Bold 16</a:t>
            </a:r>
          </a:p>
          <a:p>
            <a:pPr lvl="4"/>
            <a:r>
              <a:rPr lang="en-GB" noProof="0" dirty="0"/>
              <a:t>Body Level 5 </a:t>
            </a:r>
            <a:r>
              <a:rPr lang="en-GB" noProof="0" dirty="0" err="1"/>
              <a:t>Sweco</a:t>
            </a:r>
            <a:r>
              <a:rPr lang="en-GB" noProof="0" dirty="0"/>
              <a:t> Sans 16</a:t>
            </a:r>
          </a:p>
          <a:p>
            <a:pPr lvl="5"/>
            <a:r>
              <a:rPr lang="en-GB" noProof="0" dirty="0"/>
              <a:t>Bullet Small Level 6 </a:t>
            </a:r>
            <a:r>
              <a:rPr lang="en-GB" noProof="0" dirty="0" err="1"/>
              <a:t>Sweco</a:t>
            </a:r>
            <a:r>
              <a:rPr lang="en-GB" noProof="0" dirty="0"/>
              <a:t> Sans 10</a:t>
            </a:r>
          </a:p>
          <a:p>
            <a:pPr lvl="6"/>
            <a:r>
              <a:rPr lang="en-GB" noProof="0" dirty="0"/>
              <a:t>Header Small level 7 </a:t>
            </a:r>
            <a:r>
              <a:rPr lang="en-GB" noProof="0" dirty="0" err="1"/>
              <a:t>Sweco</a:t>
            </a:r>
            <a:r>
              <a:rPr lang="en-GB" noProof="0" dirty="0"/>
              <a:t> Sans Bold 10</a:t>
            </a:r>
          </a:p>
          <a:p>
            <a:pPr lvl="7"/>
            <a:r>
              <a:rPr lang="en-GB" noProof="0" dirty="0"/>
              <a:t>Body Small level 8 </a:t>
            </a:r>
            <a:r>
              <a:rPr lang="en-GB" noProof="0" dirty="0" err="1"/>
              <a:t>Sweco</a:t>
            </a:r>
            <a:r>
              <a:rPr lang="en-GB" noProof="0" dirty="0"/>
              <a:t> Sans10</a:t>
            </a:r>
          </a:p>
          <a:p>
            <a:pPr lvl="8"/>
            <a:r>
              <a:rPr lang="en-GB" noProof="0" dirty="0"/>
              <a:t>L9 highlight 60</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58775" y="719138"/>
            <a:ext cx="11472863" cy="1080000"/>
          </a:xfrm>
          <a:prstGeom prst="rect">
            <a:avLst/>
          </a:prstGeom>
        </p:spPr>
        <p:txBody>
          <a:bodyPr vert="horz" lIns="0" tIns="0" rIns="0" bIns="0" rtlCol="0" anchor="t" anchorCtr="0">
            <a:noAutofit/>
          </a:bodyPr>
          <a:lstStyle/>
          <a:p>
            <a:r>
              <a:rPr lang="en-GB" dirty="0"/>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ctr">
              <a:defRPr sz="700">
                <a:solidFill>
                  <a:srgbClr val="000000">
                    <a:alpha val="0"/>
                  </a:srgbClr>
                </a:solidFill>
              </a:defRPr>
            </a:lvl1pPr>
          </a:lstStyle>
          <a:p>
            <a:fld id="{C0180F20-B20C-4048-800D-8AB7E167450C}" type="datetime4">
              <a:rPr lang="en-GB" smtClean="0"/>
              <a:pPr/>
              <a:t>08 November 2021</a:t>
            </a:fld>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l">
              <a:defRPr sz="700">
                <a:solidFill>
                  <a:srgbClr val="000000">
                    <a:alpha val="0"/>
                  </a:srgbClr>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58774" y="6317153"/>
            <a:ext cx="360000" cy="180000"/>
          </a:xfrm>
          <a:prstGeom prst="rect">
            <a:avLst/>
          </a:prstGeom>
        </p:spPr>
        <p:txBody>
          <a:bodyPr vert="horz" lIns="0" tIns="0" rIns="0" bIns="0" rtlCol="0" anchor="b" anchorCtr="0"/>
          <a:lstStyle>
            <a:lvl1pPr algn="l">
              <a:defRPr sz="700">
                <a:solidFill>
                  <a:schemeClr val="tx1"/>
                </a:solidFill>
              </a:defRPr>
            </a:lvl1pPr>
          </a:lstStyle>
          <a:p>
            <a:fld id="{23AA811B-2EBD-4900-905E-5BE206449611}" type="slidenum">
              <a:rPr lang="en-GB" smtClean="0"/>
              <a:pPr/>
              <a:t>‹#›</a:t>
            </a:fld>
            <a:endParaRPr lang="en-GB" dirty="0"/>
          </a:p>
        </p:txBody>
      </p:sp>
      <p:sp>
        <p:nvSpPr>
          <p:cNvPr id="3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EB590ED0-675F-4140-A0B9-7FFE5D164CE6}"/>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
        <p:nvSpPr>
          <p:cNvPr id="33" name="text" descr="{&quot;templafy&quot;:{&quot;binding&quot;:&quot;Form.TitlePresentation&quot;,&quot;type&quot;:&quot;text&quot;}}" title="Form.TitlePresentation">
            <a:extLst>
              <a:ext uri="{FF2B5EF4-FFF2-40B4-BE49-F238E27FC236}">
                <a16:creationId xmlns:a16="http://schemas.microsoft.com/office/drawing/2014/main" id="{FB1B83E1-AE59-4B92-A0E2-72588F74793A}"/>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700" noProof="0" dirty="0">
              <a:solidFill>
                <a:schemeClr val="tx1"/>
              </a:solidFill>
            </a:endParaRPr>
          </a:p>
        </p:txBody>
      </p:sp>
      <p:sp>
        <p:nvSpPr>
          <p:cNvPr id="5" name="Arial" hidden="1">
            <a:extLst>
              <a:ext uri="{FF2B5EF4-FFF2-40B4-BE49-F238E27FC236}">
                <a16:creationId xmlns:a16="http://schemas.microsoft.com/office/drawing/2014/main" id="{A753704D-5378-4F07-9C10-B11F62A33E8E}"/>
              </a:ext>
            </a:extLst>
          </p:cNvPr>
          <p:cNvSpPr/>
          <p:nvPr userDrawn="1"/>
        </p:nvSpPr>
        <p:spPr>
          <a:xfrm>
            <a:off x="0" y="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 noProof="0" dirty="0">
                <a:noFill/>
                <a:latin typeface="Arial" panose="020B0604020202020204" pitchFamily="34" charset="0"/>
                <a:cs typeface="Arial" panose="020B0604020202020204" pitchFamily="34" charset="0"/>
              </a:rPr>
              <a:t>Arial font</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2" r:id="rId2"/>
    <p:sldLayoutId id="2147483772" r:id="rId3"/>
    <p:sldLayoutId id="2147483773" r:id="rId4"/>
    <p:sldLayoutId id="2147483737" r:id="rId5"/>
    <p:sldLayoutId id="2147483766" r:id="rId6"/>
    <p:sldLayoutId id="2147483731" r:id="rId7"/>
    <p:sldLayoutId id="2147483774" r:id="rId8"/>
    <p:sldLayoutId id="2147483776" r:id="rId9"/>
    <p:sldLayoutId id="2147483755" r:id="rId10"/>
    <p:sldLayoutId id="2147483777" r:id="rId11"/>
    <p:sldLayoutId id="2147483778" r:id="rId12"/>
    <p:sldLayoutId id="2147483757" r:id="rId13"/>
    <p:sldLayoutId id="2147483779" r:id="rId14"/>
    <p:sldLayoutId id="2147483764" r:id="rId15"/>
    <p:sldLayoutId id="2147483782" r:id="rId16"/>
    <p:sldLayoutId id="2147483781" r:id="rId17"/>
    <p:sldLayoutId id="2147483780" r:id="rId18"/>
    <p:sldLayoutId id="2147483767" r:id="rId19"/>
    <p:sldLayoutId id="2147483768" r:id="rId20"/>
    <p:sldLayoutId id="2147483783" r:id="rId21"/>
    <p:sldLayoutId id="2147483784" r:id="rId22"/>
    <p:sldLayoutId id="2147483785" r:id="rId23"/>
    <p:sldLayoutId id="2147483786" r:id="rId24"/>
    <p:sldLayoutId id="2147483763" r:id="rId25"/>
    <p:sldLayoutId id="2147483765" r:id="rId26"/>
    <p:sldLayoutId id="2147483743" r:id="rId27"/>
    <p:sldLayoutId id="2147483744" r:id="rId28"/>
    <p:sldLayoutId id="2147483788" r:id="rId29"/>
    <p:sldLayoutId id="2147483787" r:id="rId30"/>
    <p:sldLayoutId id="2147483791" r:id="rId31"/>
    <p:sldLayoutId id="2147483751" r:id="rId32"/>
    <p:sldLayoutId id="2147483789" r:id="rId33"/>
    <p:sldLayoutId id="2147483790" r:id="rId34"/>
    <p:sldLayoutId id="2147483792" r:id="rId35"/>
  </p:sldLayoutIdLst>
  <p:hf hdr="0" ftr="0" dt="0"/>
  <p:txStyles>
    <p:titleStyle>
      <a:lvl1pPr algn="l" defTabSz="914400" rtl="0" eaLnBrk="1" latinLnBrk="0" hangingPunct="1">
        <a:lnSpc>
          <a:spcPct val="83000"/>
        </a:lnSpc>
        <a:spcBef>
          <a:spcPct val="0"/>
        </a:spcBef>
        <a:buNone/>
        <a:defRPr sz="40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Sweco Sans" panose="00000500000000000000" pitchFamily="2"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weco Sans" panose="00000500000000000000" pitchFamily="2"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tx2"/>
        </a:buClr>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Sweco Sans" panose="00000500000000000000" pitchFamily="2" charset="0"/>
        <a:buChar char="​"/>
        <a:defRPr sz="1000" b="1" kern="1200" baseline="0">
          <a:solidFill>
            <a:schemeClr val="tx1"/>
          </a:solidFill>
          <a:latin typeface="+mn-lt"/>
          <a:ea typeface="+mn-ea"/>
          <a:cs typeface="+mn-cs"/>
        </a:defRPr>
      </a:lvl7pPr>
      <a:lvl8pPr marL="0" indent="0" algn="l" defTabSz="914400" rtl="0" eaLnBrk="1" latinLnBrk="0" hangingPunct="1">
        <a:lnSpc>
          <a:spcPct val="120000"/>
        </a:lnSpc>
        <a:spcBef>
          <a:spcPts val="0"/>
        </a:spcBef>
        <a:spcAft>
          <a:spcPts val="600"/>
        </a:spcAft>
        <a:buFont typeface="Sweco Sans" panose="00000500000000000000" pitchFamily="2"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1200"/>
        </a:spcBef>
        <a:spcAft>
          <a:spcPts val="0"/>
        </a:spcAft>
        <a:buFont typeface="Sweco Sans" panose="00000500000000000000" pitchFamily="2"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621" userDrawn="1">
          <p15:clr>
            <a:srgbClr val="F26B43"/>
          </p15:clr>
        </p15:guide>
        <p15:guide id="3" orient="horz" pos="226" userDrawn="1">
          <p15:clr>
            <a:srgbClr val="F26B43"/>
          </p15:clr>
        </p15:guide>
        <p15:guide id="4" orient="horz" pos="4093" userDrawn="1">
          <p15:clr>
            <a:srgbClr val="F26B43"/>
          </p15:clr>
        </p15:guide>
        <p15:guide id="5" pos="847" userDrawn="1">
          <p15:clr>
            <a:srgbClr val="F26B43"/>
          </p15:clr>
        </p15:guide>
        <p15:guide id="6" pos="1242" userDrawn="1">
          <p15:clr>
            <a:srgbClr val="F26B43"/>
          </p15:clr>
        </p15:guide>
        <p15:guide id="7" pos="1468" userDrawn="1">
          <p15:clr>
            <a:srgbClr val="F26B43"/>
          </p15:clr>
        </p15:guide>
        <p15:guide id="8" pos="1863" userDrawn="1">
          <p15:clr>
            <a:srgbClr val="F26B43"/>
          </p15:clr>
        </p15:guide>
        <p15:guide id="9" pos="2090" userDrawn="1">
          <p15:clr>
            <a:srgbClr val="F26B43"/>
          </p15:clr>
        </p15:guide>
        <p15:guide id="10" pos="2484" userDrawn="1">
          <p15:clr>
            <a:srgbClr val="F26B43"/>
          </p15:clr>
        </p15:guide>
        <p15:guide id="11" pos="2711" userDrawn="1">
          <p15:clr>
            <a:srgbClr val="F26B43"/>
          </p15:clr>
        </p15:guide>
        <p15:guide id="12" pos="3105" userDrawn="1">
          <p15:clr>
            <a:srgbClr val="F26B43"/>
          </p15:clr>
        </p15:guide>
        <p15:guide id="13" pos="3332" userDrawn="1">
          <p15:clr>
            <a:srgbClr val="F26B43"/>
          </p15:clr>
        </p15:guide>
        <p15:guide id="14" pos="3726" userDrawn="1">
          <p15:clr>
            <a:srgbClr val="F26B43"/>
          </p15:clr>
        </p15:guide>
        <p15:guide id="15" pos="3953" userDrawn="1">
          <p15:clr>
            <a:srgbClr val="F26B43"/>
          </p15:clr>
        </p15:guide>
        <p15:guide id="16" pos="4347" userDrawn="1">
          <p15:clr>
            <a:srgbClr val="F26B43"/>
          </p15:clr>
        </p15:guide>
        <p15:guide id="17" pos="4574" userDrawn="1">
          <p15:clr>
            <a:srgbClr val="F26B43"/>
          </p15:clr>
        </p15:guide>
        <p15:guide id="18" pos="4968" userDrawn="1">
          <p15:clr>
            <a:srgbClr val="F26B43"/>
          </p15:clr>
        </p15:guide>
        <p15:guide id="19" pos="5195" userDrawn="1">
          <p15:clr>
            <a:srgbClr val="F26B43"/>
          </p15:clr>
        </p15:guide>
        <p15:guide id="20" pos="5589" userDrawn="1">
          <p15:clr>
            <a:srgbClr val="F26B43"/>
          </p15:clr>
        </p15:guide>
        <p15:guide id="21" pos="5816" userDrawn="1">
          <p15:clr>
            <a:srgbClr val="F26B43"/>
          </p15:clr>
        </p15:guide>
        <p15:guide id="22" pos="6211" userDrawn="1">
          <p15:clr>
            <a:srgbClr val="F26B43"/>
          </p15:clr>
        </p15:guide>
        <p15:guide id="23" pos="6437" userDrawn="1">
          <p15:clr>
            <a:srgbClr val="F26B43"/>
          </p15:clr>
        </p15:guide>
        <p15:guide id="24" pos="6832" userDrawn="1">
          <p15:clr>
            <a:srgbClr val="F26B43"/>
          </p15:clr>
        </p15:guide>
        <p15:guide id="25" pos="7058" userDrawn="1">
          <p15:clr>
            <a:srgbClr val="F26B43"/>
          </p15:clr>
        </p15:guide>
        <p15:guide id="26" pos="7453" userDrawn="1">
          <p15:clr>
            <a:srgbClr val="F26B43"/>
          </p15:clr>
        </p15:guide>
        <p15:guide id="27" orient="horz" pos="453" userDrawn="1">
          <p15:clr>
            <a:srgbClr val="F26B43"/>
          </p15:clr>
        </p15:guide>
        <p15:guide id="28" orient="horz" pos="680" userDrawn="1">
          <p15:clr>
            <a:srgbClr val="F26B43"/>
          </p15:clr>
        </p15:guide>
        <p15:guide id="29" orient="horz" pos="907" userDrawn="1">
          <p15:clr>
            <a:srgbClr val="F26B43"/>
          </p15:clr>
        </p15:guide>
        <p15:guide id="30" orient="horz" pos="1133" userDrawn="1">
          <p15:clr>
            <a:srgbClr val="F26B43"/>
          </p15:clr>
        </p15:guide>
        <p15:guide id="31" orient="horz" pos="1360" userDrawn="1">
          <p15:clr>
            <a:srgbClr val="F26B43"/>
          </p15:clr>
        </p15:guide>
        <p15:guide id="32" orient="horz" pos="3866" userDrawn="1">
          <p15:clr>
            <a:srgbClr val="F26B43"/>
          </p15:clr>
        </p15:guide>
        <p15:guide id="33" pos="461" userDrawn="1">
          <p15:clr>
            <a:srgbClr val="9FCC3B"/>
          </p15:clr>
        </p15:guide>
        <p15:guide id="34" pos="7224" userDrawn="1">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25.xml"/><Relationship Id="rId7" Type="http://schemas.microsoft.com/office/2007/relationships/hdphoto" Target="../media/hdphoto1.wdp"/><Relationship Id="rId2" Type="http://schemas.openxmlformats.org/officeDocument/2006/relationships/customXml" Target="../../customXml/item3.xml"/><Relationship Id="rId1" Type="http://schemas.openxmlformats.org/officeDocument/2006/relationships/customXml" Target="../../customXml/item2.xml"/><Relationship Id="rId6" Type="http://schemas.openxmlformats.org/officeDocument/2006/relationships/image" Target="../media/image15.png"/><Relationship Id="rId5" Type="http://schemas.openxmlformats.org/officeDocument/2006/relationships/notesSlide" Target="../notesSlides/notesSlide1.xml"/><Relationship Id="rId4" Type="http://schemas.openxmlformats.org/officeDocument/2006/relationships/slideLayout" Target="../slideLayouts/slideLayout35.xml"/><Relationship Id="rId9"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tags" Target="../tags/tag126.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customXml" Target="../../customXml/item1.xml"/><Relationship Id="rId1" Type="http://schemas.openxmlformats.org/officeDocument/2006/relationships/customXml" Target="../../customXml/item4.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notesSlide" Target="../notesSlides/notesSlide2.xml"/><Relationship Id="rId10" Type="http://schemas.openxmlformats.org/officeDocument/2006/relationships/image" Target="../media/image22.png"/><Relationship Id="rId4" Type="http://schemas.openxmlformats.org/officeDocument/2006/relationships/slideLayout" Target="../slideLayouts/slideLayout14.xml"/><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1.svg"/><Relationship Id="rId5" Type="http://schemas.openxmlformats.org/officeDocument/2006/relationships/diagramQuickStyle" Target="../diagrams/quickStyle1.xml"/><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sv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himmel, utomhus, flerfamiljshus&#10;&#10;Automatiskt genererad beskrivning">
            <a:extLst>
              <a:ext uri="{FF2B5EF4-FFF2-40B4-BE49-F238E27FC236}">
                <a16:creationId xmlns:a16="http://schemas.microsoft.com/office/drawing/2014/main" id="{59F545FD-8B9D-BD4C-ACE7-2CCDE0919AF4}"/>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Title 14">
            <a:extLst>
              <a:ext uri="{FF2B5EF4-FFF2-40B4-BE49-F238E27FC236}">
                <a16:creationId xmlns:a16="http://schemas.microsoft.com/office/drawing/2014/main" id="{7F71C5F1-F93D-46ED-91B0-FDAF249FA17D}"/>
              </a:ext>
            </a:extLst>
          </p:cNvPr>
          <p:cNvSpPr>
            <a:spLocks noGrp="1"/>
          </p:cNvSpPr>
          <p:nvPr>
            <p:ph type="ctrTitle"/>
          </p:nvPr>
        </p:nvSpPr>
        <p:spPr>
          <a:xfrm>
            <a:off x="1656681" y="1331715"/>
            <a:ext cx="7531200" cy="4697275"/>
          </a:xfrm>
          <a:noFill/>
        </p:spPr>
        <p:txBody>
          <a:bodyPr/>
          <a:lstStyle/>
          <a:p>
            <a:r>
              <a:rPr lang="en-US" b="0" i="0" dirty="0">
                <a:effectLst/>
                <a:latin typeface="Sweco Sans" panose="00000500000000000000" pitchFamily="50" charset="0"/>
              </a:rPr>
              <a:t>Transforming</a:t>
            </a:r>
            <a:br>
              <a:rPr lang="en-US" b="0" i="0" dirty="0">
                <a:effectLst/>
                <a:latin typeface="Sweco Sans" panose="00000500000000000000" pitchFamily="50" charset="0"/>
              </a:rPr>
            </a:br>
            <a:r>
              <a:rPr lang="en-US" b="0" i="0" dirty="0">
                <a:effectLst/>
                <a:latin typeface="Sweco Sans" panose="00000500000000000000" pitchFamily="50" charset="0"/>
              </a:rPr>
              <a:t>Society Together</a:t>
            </a:r>
            <a:br>
              <a:rPr lang="en-US" b="0" i="0" dirty="0">
                <a:effectLst/>
                <a:latin typeface="Sweco Sans" panose="00000500000000000000" pitchFamily="50" charset="0"/>
              </a:rPr>
            </a:br>
            <a:r>
              <a:rPr lang="en-US" sz="4800" b="0" i="0" dirty="0">
                <a:effectLst/>
                <a:latin typeface="Sweco Sans" panose="00000500000000000000" pitchFamily="50" charset="0"/>
              </a:rPr>
              <a:t>Making a difference </a:t>
            </a:r>
            <a:br>
              <a:rPr lang="en-US" sz="4800" b="0" i="0" dirty="0">
                <a:effectLst/>
                <a:latin typeface="Sweco Sans" panose="00000500000000000000" pitchFamily="50" charset="0"/>
              </a:rPr>
            </a:br>
            <a:r>
              <a:rPr lang="en-US" sz="4800" b="0" i="0" dirty="0">
                <a:effectLst/>
                <a:latin typeface="Sweco Sans" panose="00000500000000000000" pitchFamily="50" charset="0"/>
              </a:rPr>
              <a:t>in everything we do</a:t>
            </a:r>
            <a:br>
              <a:rPr lang="en-US" sz="4800" b="0" i="0" dirty="0">
                <a:effectLst/>
                <a:latin typeface="Sweco Sans" panose="00000500000000000000" pitchFamily="50" charset="0"/>
              </a:rPr>
            </a:br>
            <a:br>
              <a:rPr lang="en-US" sz="4800" b="0" i="0" dirty="0">
                <a:solidFill>
                  <a:srgbClr val="000000"/>
                </a:solidFill>
                <a:effectLst/>
                <a:latin typeface="Sweco Sans" panose="00000500000000000000" pitchFamily="50" charset="0"/>
              </a:rPr>
            </a:br>
            <a:r>
              <a:rPr lang="en-US" b="0" i="0" dirty="0">
                <a:solidFill>
                  <a:srgbClr val="000000"/>
                </a:solidFill>
                <a:effectLst/>
                <a:latin typeface="Sweco Sans" panose="00000500000000000000" pitchFamily="50" charset="0"/>
              </a:rPr>
              <a:t>.</a:t>
            </a:r>
          </a:p>
        </p:txBody>
      </p:sp>
      <p:pic>
        <p:nvPicPr>
          <p:cNvPr id="8" name="Graphic 7">
            <a:extLst>
              <a:ext uri="{FF2B5EF4-FFF2-40B4-BE49-F238E27FC236}">
                <a16:creationId xmlns:a16="http://schemas.microsoft.com/office/drawing/2014/main" id="{15D6D6A3-6D89-A348-8788-B5A992C466D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23566" y="360000"/>
            <a:ext cx="1806482" cy="525661"/>
          </a:xfrm>
          <a:prstGeom prst="rect">
            <a:avLst/>
          </a:prstGeom>
        </p:spPr>
      </p:pic>
      <p:sp>
        <p:nvSpPr>
          <p:cNvPr id="3" name="Undertittel 2">
            <a:extLst>
              <a:ext uri="{FF2B5EF4-FFF2-40B4-BE49-F238E27FC236}">
                <a16:creationId xmlns:a16="http://schemas.microsoft.com/office/drawing/2014/main" id="{BDD85737-55F6-4BC2-A249-60278AC5533D}"/>
              </a:ext>
            </a:extLst>
          </p:cNvPr>
          <p:cNvSpPr>
            <a:spLocks noGrp="1"/>
          </p:cNvSpPr>
          <p:nvPr>
            <p:ph type="subTitle" idx="1"/>
          </p:nvPr>
        </p:nvSpPr>
        <p:spPr>
          <a:xfrm>
            <a:off x="1656681" y="5346285"/>
            <a:ext cx="7741232" cy="360000"/>
          </a:xfrm>
        </p:spPr>
        <p:txBody>
          <a:bodyPr/>
          <a:lstStyle/>
          <a:p>
            <a:r>
              <a:rPr lang="en-US" dirty="0">
                <a:latin typeface="Sweco Sans" panose="00000500000000000000" pitchFamily="50" charset="0"/>
              </a:rPr>
              <a:t>Grete Aspelund, </a:t>
            </a:r>
            <a:r>
              <a:rPr lang="en-US" dirty="0" err="1">
                <a:latin typeface="Sweco Sans" panose="00000500000000000000" pitchFamily="50" charset="0"/>
              </a:rPr>
              <a:t>Administrerende</a:t>
            </a:r>
            <a:r>
              <a:rPr lang="en-US" dirty="0">
                <a:latin typeface="Sweco Sans" panose="00000500000000000000" pitchFamily="50" charset="0"/>
              </a:rPr>
              <a:t> </a:t>
            </a:r>
            <a:r>
              <a:rPr lang="en-US" dirty="0" err="1">
                <a:latin typeface="Sweco Sans" panose="00000500000000000000" pitchFamily="50" charset="0"/>
              </a:rPr>
              <a:t>direktør</a:t>
            </a:r>
            <a:r>
              <a:rPr lang="en-US" dirty="0">
                <a:latin typeface="Sweco Sans" panose="00000500000000000000" pitchFamily="50" charset="0"/>
              </a:rPr>
              <a:t>, </a:t>
            </a:r>
            <a:r>
              <a:rPr lang="en-US" dirty="0" err="1">
                <a:latin typeface="Sweco Sans" panose="00000500000000000000" pitchFamily="50" charset="0"/>
              </a:rPr>
              <a:t>Sweco</a:t>
            </a:r>
            <a:r>
              <a:rPr lang="en-US" dirty="0">
                <a:latin typeface="Sweco Sans" panose="00000500000000000000" pitchFamily="50" charset="0"/>
              </a:rPr>
              <a:t> Norge</a:t>
            </a:r>
            <a:endParaRPr lang="nb-NO" dirty="0"/>
          </a:p>
        </p:txBody>
      </p:sp>
    </p:spTree>
    <p:custDataLst>
      <p:custData r:id="rId1"/>
      <p:custData r:id="rId2"/>
      <p:tags r:id="rId3"/>
    </p:custDataLst>
    <p:extLst>
      <p:ext uri="{BB962C8B-B14F-4D97-AF65-F5344CB8AC3E}">
        <p14:creationId xmlns:p14="http://schemas.microsoft.com/office/powerpoint/2010/main" val="57493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8">
            <a:extLst>
              <a:ext uri="{FF2B5EF4-FFF2-40B4-BE49-F238E27FC236}">
                <a16:creationId xmlns:a16="http://schemas.microsoft.com/office/drawing/2014/main" id="{F69EAD68-FC15-4A16-923B-1B77B58EC7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7591" r="83"/>
          <a:stretch/>
        </p:blipFill>
        <p:spPr>
          <a:xfrm>
            <a:off x="4407515" y="-4082"/>
            <a:ext cx="7784696" cy="6869167"/>
          </a:xfrm>
          <a:prstGeom prst="rect">
            <a:avLst/>
          </a:prstGeom>
        </p:spPr>
      </p:pic>
      <p:sp>
        <p:nvSpPr>
          <p:cNvPr id="6" name="Title 5">
            <a:extLst>
              <a:ext uri="{FF2B5EF4-FFF2-40B4-BE49-F238E27FC236}">
                <a16:creationId xmlns:a16="http://schemas.microsoft.com/office/drawing/2014/main" id="{B2ED2DF4-99D6-40D4-BAD2-79907297F745}"/>
              </a:ext>
            </a:extLst>
          </p:cNvPr>
          <p:cNvSpPr>
            <a:spLocks noGrp="1"/>
          </p:cNvSpPr>
          <p:nvPr>
            <p:ph type="title"/>
          </p:nvPr>
        </p:nvSpPr>
        <p:spPr/>
        <p:txBody>
          <a:bodyPr/>
          <a:lstStyle/>
          <a:p>
            <a:r>
              <a:rPr lang="en-GB" err="1"/>
              <a:t>Bærekraft</a:t>
            </a:r>
            <a:r>
              <a:rPr lang="en-GB"/>
              <a:t> er </a:t>
            </a:r>
            <a:br>
              <a:rPr lang="en-GB"/>
            </a:br>
            <a:r>
              <a:rPr lang="en-GB" b="1" err="1"/>
              <a:t>kjernen</a:t>
            </a:r>
            <a:r>
              <a:rPr lang="en-GB"/>
              <a:t> </a:t>
            </a:r>
            <a:br>
              <a:rPr lang="en-GB"/>
            </a:br>
            <a:r>
              <a:rPr lang="en-GB" err="1"/>
              <a:t>av</a:t>
            </a:r>
            <a:r>
              <a:rPr lang="en-GB"/>
              <a:t> </a:t>
            </a:r>
            <a:r>
              <a:rPr lang="en-GB" err="1"/>
              <a:t>vår</a:t>
            </a:r>
            <a:r>
              <a:rPr lang="en-GB"/>
              <a:t> </a:t>
            </a:r>
            <a:br>
              <a:rPr lang="en-GB"/>
            </a:br>
            <a:r>
              <a:rPr lang="en-GB" err="1"/>
              <a:t>forretning</a:t>
            </a:r>
            <a:endParaRPr lang="en-GB"/>
          </a:p>
        </p:txBody>
      </p:sp>
      <p:pic>
        <p:nvPicPr>
          <p:cNvPr id="13" name="Bildobjekt 26">
            <a:extLst>
              <a:ext uri="{FF2B5EF4-FFF2-40B4-BE49-F238E27FC236}">
                <a16:creationId xmlns:a16="http://schemas.microsoft.com/office/drawing/2014/main" id="{F42BBFE7-02A9-2746-8086-83BB16D05D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5048" y="6313247"/>
            <a:ext cx="678661" cy="324000"/>
          </a:xfrm>
          <a:prstGeom prst="rect">
            <a:avLst/>
          </a:prstGeom>
        </p:spPr>
      </p:pic>
      <p:pic>
        <p:nvPicPr>
          <p:cNvPr id="14" name="Bildobjekt 28" descr="En bild som visar text, tecken&#10;&#10;Automatiskt genererad beskrivning">
            <a:extLst>
              <a:ext uri="{FF2B5EF4-FFF2-40B4-BE49-F238E27FC236}">
                <a16:creationId xmlns:a16="http://schemas.microsoft.com/office/drawing/2014/main" id="{6D518565-25F9-0541-ABE9-AEAFF82CD4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49924" y="6299500"/>
            <a:ext cx="1164942" cy="324000"/>
          </a:xfrm>
          <a:prstGeom prst="rect">
            <a:avLst/>
          </a:prstGeom>
        </p:spPr>
      </p:pic>
      <p:pic>
        <p:nvPicPr>
          <p:cNvPr id="15" name="Bildobjekt 14">
            <a:extLst>
              <a:ext uri="{FF2B5EF4-FFF2-40B4-BE49-F238E27FC236}">
                <a16:creationId xmlns:a16="http://schemas.microsoft.com/office/drawing/2014/main" id="{19EB7F82-6498-084D-9557-7DE1205EC2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1181" y="6299500"/>
            <a:ext cx="1098562" cy="324000"/>
          </a:xfrm>
          <a:prstGeom prst="rect">
            <a:avLst/>
          </a:prstGeom>
        </p:spPr>
      </p:pic>
      <p:pic>
        <p:nvPicPr>
          <p:cNvPr id="4" name="Bilde 3">
            <a:extLst>
              <a:ext uri="{FF2B5EF4-FFF2-40B4-BE49-F238E27FC236}">
                <a16:creationId xmlns:a16="http://schemas.microsoft.com/office/drawing/2014/main" id="{598FF877-895A-4BD9-96B7-9474DDD5AB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5389" y="406037"/>
            <a:ext cx="777600" cy="777600"/>
          </a:xfrm>
          <a:prstGeom prst="rect">
            <a:avLst/>
          </a:prstGeom>
        </p:spPr>
      </p:pic>
      <p:pic>
        <p:nvPicPr>
          <p:cNvPr id="9" name="Bilde 8">
            <a:extLst>
              <a:ext uri="{FF2B5EF4-FFF2-40B4-BE49-F238E27FC236}">
                <a16:creationId xmlns:a16="http://schemas.microsoft.com/office/drawing/2014/main" id="{CEBC2C08-EFAF-4711-8CA0-65CA5BF717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3226" y="406037"/>
            <a:ext cx="777600" cy="777600"/>
          </a:xfrm>
          <a:prstGeom prst="rect">
            <a:avLst/>
          </a:prstGeom>
        </p:spPr>
      </p:pic>
      <p:pic>
        <p:nvPicPr>
          <p:cNvPr id="23" name="Bilde 22">
            <a:extLst>
              <a:ext uri="{FF2B5EF4-FFF2-40B4-BE49-F238E27FC236}">
                <a16:creationId xmlns:a16="http://schemas.microsoft.com/office/drawing/2014/main" id="{AE59E468-B6F0-4336-BCA2-303D43DB832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11063" y="418229"/>
            <a:ext cx="777600" cy="777600"/>
          </a:xfrm>
          <a:prstGeom prst="rect">
            <a:avLst/>
          </a:prstGeom>
        </p:spPr>
      </p:pic>
      <p:pic>
        <p:nvPicPr>
          <p:cNvPr id="25" name="Bilde 24" descr="Et bilde som inneholder bord&#10;&#10;Automatisk generert beskrivelse">
            <a:extLst>
              <a:ext uri="{FF2B5EF4-FFF2-40B4-BE49-F238E27FC236}">
                <a16:creationId xmlns:a16="http://schemas.microsoft.com/office/drawing/2014/main" id="{7878870E-0D2A-4516-A712-B36B4AF0EC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28900" y="418229"/>
            <a:ext cx="777600" cy="777600"/>
          </a:xfrm>
          <a:prstGeom prst="rect">
            <a:avLst/>
          </a:prstGeom>
        </p:spPr>
      </p:pic>
      <p:pic>
        <p:nvPicPr>
          <p:cNvPr id="27" name="Bilde 26">
            <a:extLst>
              <a:ext uri="{FF2B5EF4-FFF2-40B4-BE49-F238E27FC236}">
                <a16:creationId xmlns:a16="http://schemas.microsoft.com/office/drawing/2014/main" id="{B55FCAD2-82D8-4AB8-8967-F2F4CE8C901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46737" y="406037"/>
            <a:ext cx="777600" cy="777600"/>
          </a:xfrm>
          <a:prstGeom prst="rect">
            <a:avLst/>
          </a:prstGeom>
        </p:spPr>
      </p:pic>
    </p:spTree>
    <p:custDataLst>
      <p:custData r:id="rId1"/>
      <p:custData r:id="rId2"/>
      <p:tags r:id="rId3"/>
    </p:custDataLst>
    <p:extLst>
      <p:ext uri="{BB962C8B-B14F-4D97-AF65-F5344CB8AC3E}">
        <p14:creationId xmlns:p14="http://schemas.microsoft.com/office/powerpoint/2010/main" val="350404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ssholder for innhold 17">
            <a:extLst>
              <a:ext uri="{FF2B5EF4-FFF2-40B4-BE49-F238E27FC236}">
                <a16:creationId xmlns:a16="http://schemas.microsoft.com/office/drawing/2014/main" id="{79CCF4E6-EE0A-445A-BA76-FE2BAF8F8A95}"/>
              </a:ext>
            </a:extLst>
          </p:cNvPr>
          <p:cNvPicPr>
            <a:picLocks noGrp="1" noChangeAspect="1"/>
          </p:cNvPicPr>
          <p:nvPr>
            <p:ph idx="1"/>
          </p:nvPr>
        </p:nvPicPr>
        <p:blipFill rotWithShape="1">
          <a:blip r:embed="rId3"/>
          <a:srcRect t="3963" b="11768"/>
          <a:stretch/>
        </p:blipFill>
        <p:spPr>
          <a:xfrm>
            <a:off x="538774" y="1799138"/>
            <a:ext cx="7922681" cy="4450910"/>
          </a:xfrm>
          <a:prstGeom prst="rect">
            <a:avLst/>
          </a:prstGeom>
          <a:noFill/>
        </p:spPr>
      </p:pic>
      <p:sp>
        <p:nvSpPr>
          <p:cNvPr id="2" name="Tittel 1">
            <a:extLst>
              <a:ext uri="{FF2B5EF4-FFF2-40B4-BE49-F238E27FC236}">
                <a16:creationId xmlns:a16="http://schemas.microsoft.com/office/drawing/2014/main" id="{193675FB-935E-4F25-B4EB-539405F5300F}"/>
              </a:ext>
            </a:extLst>
          </p:cNvPr>
          <p:cNvSpPr>
            <a:spLocks noGrp="1"/>
          </p:cNvSpPr>
          <p:nvPr>
            <p:ph type="title"/>
          </p:nvPr>
        </p:nvSpPr>
        <p:spPr/>
        <p:txBody>
          <a:bodyPr/>
          <a:lstStyle/>
          <a:p>
            <a:r>
              <a:rPr lang="nb-NO" dirty="0"/>
              <a:t>Bærekraftarbeid i flere dimensjoner</a:t>
            </a:r>
          </a:p>
        </p:txBody>
      </p:sp>
      <p:sp>
        <p:nvSpPr>
          <p:cNvPr id="5" name="Plassholder for lysbildenummer 4">
            <a:extLst>
              <a:ext uri="{FF2B5EF4-FFF2-40B4-BE49-F238E27FC236}">
                <a16:creationId xmlns:a16="http://schemas.microsoft.com/office/drawing/2014/main" id="{FEDF02FE-015B-4EDB-B61D-065BA0C1A14A}"/>
              </a:ext>
            </a:extLst>
          </p:cNvPr>
          <p:cNvSpPr>
            <a:spLocks noGrp="1"/>
          </p:cNvSpPr>
          <p:nvPr>
            <p:ph type="sldNum" sz="quarter" idx="12"/>
          </p:nvPr>
        </p:nvSpPr>
        <p:spPr/>
        <p:txBody>
          <a:bodyPr/>
          <a:lstStyle/>
          <a:p>
            <a:fld id="{23AA811B-2EBD-4900-905E-5BE206449611}" type="slidenum">
              <a:rPr lang="en-GB" smtClean="0"/>
              <a:pPr/>
              <a:t>3</a:t>
            </a:fld>
            <a:endParaRPr lang="en-GB" dirty="0"/>
          </a:p>
        </p:txBody>
      </p:sp>
      <p:sp>
        <p:nvSpPr>
          <p:cNvPr id="9" name="Ellipse 8">
            <a:extLst>
              <a:ext uri="{FF2B5EF4-FFF2-40B4-BE49-F238E27FC236}">
                <a16:creationId xmlns:a16="http://schemas.microsoft.com/office/drawing/2014/main" id="{42A2501B-971A-4C67-A28C-FE0D08B7BCD8}"/>
              </a:ext>
            </a:extLst>
          </p:cNvPr>
          <p:cNvSpPr>
            <a:spLocks noChangeAspect="1"/>
          </p:cNvSpPr>
          <p:nvPr/>
        </p:nvSpPr>
        <p:spPr>
          <a:xfrm>
            <a:off x="7871638" y="289105"/>
            <a:ext cx="3960000" cy="3960000"/>
          </a:xfrm>
          <a:prstGeom prst="ellipse">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1600" noProof="0" dirty="0" err="1"/>
          </a:p>
        </p:txBody>
      </p:sp>
      <p:sp>
        <p:nvSpPr>
          <p:cNvPr id="10" name="Ellipse 9">
            <a:extLst>
              <a:ext uri="{FF2B5EF4-FFF2-40B4-BE49-F238E27FC236}">
                <a16:creationId xmlns:a16="http://schemas.microsoft.com/office/drawing/2014/main" id="{9EB61C69-CACE-4826-93FC-D475AC5612D4}"/>
              </a:ext>
            </a:extLst>
          </p:cNvPr>
          <p:cNvSpPr>
            <a:spLocks noChangeAspect="1"/>
          </p:cNvSpPr>
          <p:nvPr/>
        </p:nvSpPr>
        <p:spPr>
          <a:xfrm>
            <a:off x="8135638" y="549000"/>
            <a:ext cx="2880000" cy="2880000"/>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1600" noProof="0" dirty="0" err="1"/>
          </a:p>
        </p:txBody>
      </p:sp>
      <p:sp>
        <p:nvSpPr>
          <p:cNvPr id="11" name="Ellipse 10">
            <a:extLst>
              <a:ext uri="{FF2B5EF4-FFF2-40B4-BE49-F238E27FC236}">
                <a16:creationId xmlns:a16="http://schemas.microsoft.com/office/drawing/2014/main" id="{82B55834-AF0B-4FAE-8DB3-E70D034103F4}"/>
              </a:ext>
            </a:extLst>
          </p:cNvPr>
          <p:cNvSpPr>
            <a:spLocks noChangeAspect="1"/>
          </p:cNvSpPr>
          <p:nvPr/>
        </p:nvSpPr>
        <p:spPr>
          <a:xfrm>
            <a:off x="8461456" y="769304"/>
            <a:ext cx="1800000" cy="1800000"/>
          </a:xfrm>
          <a:prstGeom prst="ellipse">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nb-NO" noProof="0" dirty="0">
                <a:solidFill>
                  <a:schemeClr val="tx1">
                    <a:lumMod val="85000"/>
                    <a:lumOff val="15000"/>
                  </a:schemeClr>
                </a:solidFill>
              </a:rPr>
              <a:t>Orden i </a:t>
            </a:r>
            <a:br>
              <a:rPr lang="nb-NO" noProof="0" dirty="0">
                <a:solidFill>
                  <a:schemeClr val="tx1">
                    <a:lumMod val="85000"/>
                    <a:lumOff val="15000"/>
                  </a:schemeClr>
                </a:solidFill>
              </a:rPr>
            </a:br>
            <a:r>
              <a:rPr lang="nb-NO" noProof="0" dirty="0">
                <a:solidFill>
                  <a:schemeClr val="tx1">
                    <a:lumMod val="85000"/>
                    <a:lumOff val="15000"/>
                  </a:schemeClr>
                </a:solidFill>
              </a:rPr>
              <a:t>eget hus</a:t>
            </a:r>
          </a:p>
        </p:txBody>
      </p:sp>
      <p:sp>
        <p:nvSpPr>
          <p:cNvPr id="12" name="TekstSylinder 11">
            <a:extLst>
              <a:ext uri="{FF2B5EF4-FFF2-40B4-BE49-F238E27FC236}">
                <a16:creationId xmlns:a16="http://schemas.microsoft.com/office/drawing/2014/main" id="{50EC45DF-780C-43CC-A155-3E395DF8826F}"/>
              </a:ext>
            </a:extLst>
          </p:cNvPr>
          <p:cNvSpPr txBox="1"/>
          <p:nvPr/>
        </p:nvSpPr>
        <p:spPr>
          <a:xfrm>
            <a:off x="6527638" y="2569304"/>
            <a:ext cx="6096000" cy="369332"/>
          </a:xfrm>
          <a:prstGeom prst="rect">
            <a:avLst/>
          </a:prstGeom>
          <a:noFill/>
        </p:spPr>
        <p:txBody>
          <a:bodyPr wrap="square">
            <a:spAutoFit/>
          </a:bodyPr>
          <a:lstStyle/>
          <a:p>
            <a:pPr algn="ctr"/>
            <a:r>
              <a:rPr lang="nb-NO" dirty="0">
                <a:solidFill>
                  <a:schemeClr val="tx1">
                    <a:lumMod val="85000"/>
                    <a:lumOff val="15000"/>
                  </a:schemeClr>
                </a:solidFill>
              </a:rPr>
              <a:t>Bærekraftige prosjekter</a:t>
            </a:r>
            <a:endParaRPr lang="nb-NO" sz="1800" noProof="0" dirty="0">
              <a:solidFill>
                <a:schemeClr val="tx1">
                  <a:lumMod val="85000"/>
                  <a:lumOff val="15000"/>
                </a:schemeClr>
              </a:solidFill>
            </a:endParaRPr>
          </a:p>
        </p:txBody>
      </p:sp>
      <p:sp>
        <p:nvSpPr>
          <p:cNvPr id="13" name="TekstSylinder 12">
            <a:extLst>
              <a:ext uri="{FF2B5EF4-FFF2-40B4-BE49-F238E27FC236}">
                <a16:creationId xmlns:a16="http://schemas.microsoft.com/office/drawing/2014/main" id="{4E2B4EB7-80A7-4992-87BA-915856D02963}"/>
              </a:ext>
            </a:extLst>
          </p:cNvPr>
          <p:cNvSpPr txBox="1"/>
          <p:nvPr/>
        </p:nvSpPr>
        <p:spPr>
          <a:xfrm>
            <a:off x="6803638" y="3338746"/>
            <a:ext cx="6096000" cy="646331"/>
          </a:xfrm>
          <a:prstGeom prst="rect">
            <a:avLst/>
          </a:prstGeom>
          <a:noFill/>
        </p:spPr>
        <p:txBody>
          <a:bodyPr wrap="square" lIns="91440" tIns="45720" rIns="91440" bIns="45720" anchor="t">
            <a:spAutoFit/>
          </a:bodyPr>
          <a:lstStyle/>
          <a:p>
            <a:pPr algn="ctr"/>
            <a:endParaRPr lang="nb-NO" dirty="0">
              <a:solidFill>
                <a:schemeClr val="tx1">
                  <a:lumMod val="85000"/>
                  <a:lumOff val="15000"/>
                </a:schemeClr>
              </a:solidFill>
            </a:endParaRPr>
          </a:p>
          <a:p>
            <a:pPr algn="ctr"/>
            <a:r>
              <a:rPr lang="nb-NO" dirty="0">
                <a:solidFill>
                  <a:schemeClr val="tx1">
                    <a:lumMod val="85000"/>
                    <a:lumOff val="15000"/>
                  </a:schemeClr>
                </a:solidFill>
              </a:rPr>
              <a:t>Samfunnsansvar</a:t>
            </a:r>
            <a:endParaRPr lang="nb-NO" sz="1800" noProof="0" dirty="0">
              <a:solidFill>
                <a:schemeClr val="tx1">
                  <a:lumMod val="85000"/>
                  <a:lumOff val="15000"/>
                </a:schemeClr>
              </a:solidFill>
            </a:endParaRPr>
          </a:p>
        </p:txBody>
      </p:sp>
    </p:spTree>
    <p:extLst>
      <p:ext uri="{BB962C8B-B14F-4D97-AF65-F5344CB8AC3E}">
        <p14:creationId xmlns:p14="http://schemas.microsoft.com/office/powerpoint/2010/main" val="335953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87C5988B-DF41-40DC-AF6F-13FF73CA242C}"/>
              </a:ext>
            </a:extLst>
          </p:cNvPr>
          <p:cNvGraphicFramePr/>
          <p:nvPr>
            <p:extLst>
              <p:ext uri="{D42A27DB-BD31-4B8C-83A1-F6EECF244321}">
                <p14:modId xmlns:p14="http://schemas.microsoft.com/office/powerpoint/2010/main" val="2889753049"/>
              </p:ext>
            </p:extLst>
          </p:nvPr>
        </p:nvGraphicFramePr>
        <p:xfrm>
          <a:off x="2585864" y="1799138"/>
          <a:ext cx="7511494" cy="447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ssholder for lysbildenummer 2">
            <a:extLst>
              <a:ext uri="{FF2B5EF4-FFF2-40B4-BE49-F238E27FC236}">
                <a16:creationId xmlns:a16="http://schemas.microsoft.com/office/drawing/2014/main" id="{5132EB87-BD0D-4520-95F1-54DBD7BE7626}"/>
              </a:ext>
            </a:extLst>
          </p:cNvPr>
          <p:cNvSpPr>
            <a:spLocks noGrp="1"/>
          </p:cNvSpPr>
          <p:nvPr>
            <p:ph type="sldNum" sz="quarter" idx="12"/>
          </p:nvPr>
        </p:nvSpPr>
        <p:spPr/>
        <p:txBody>
          <a:bodyPr/>
          <a:lstStyle/>
          <a:p>
            <a:fld id="{23AA811B-2EBD-4900-905E-5BE206449611}" type="slidenum">
              <a:rPr lang="en-GB" smtClean="0"/>
              <a:pPr/>
              <a:t>4</a:t>
            </a:fld>
            <a:endParaRPr lang="en-GB" dirty="0"/>
          </a:p>
        </p:txBody>
      </p:sp>
      <p:sp>
        <p:nvSpPr>
          <p:cNvPr id="4" name="Tittel 3">
            <a:extLst>
              <a:ext uri="{FF2B5EF4-FFF2-40B4-BE49-F238E27FC236}">
                <a16:creationId xmlns:a16="http://schemas.microsoft.com/office/drawing/2014/main" id="{8CD3651F-FECA-4476-92FE-2DB55CDECE05}"/>
              </a:ext>
            </a:extLst>
          </p:cNvPr>
          <p:cNvSpPr>
            <a:spLocks noGrp="1"/>
          </p:cNvSpPr>
          <p:nvPr>
            <p:ph type="title"/>
          </p:nvPr>
        </p:nvSpPr>
        <p:spPr/>
        <p:txBody>
          <a:bodyPr/>
          <a:lstStyle/>
          <a:p>
            <a:r>
              <a:rPr lang="nb-NO" dirty="0" err="1"/>
              <a:t>Swecos</a:t>
            </a:r>
            <a:r>
              <a:rPr lang="nb-NO" dirty="0"/>
              <a:t> innsatsområder for bærekraft</a:t>
            </a:r>
          </a:p>
        </p:txBody>
      </p:sp>
      <p:pic>
        <p:nvPicPr>
          <p:cNvPr id="17" name="Grafikk 16" descr="Produksjon med heldekkende fyll">
            <a:extLst>
              <a:ext uri="{FF2B5EF4-FFF2-40B4-BE49-F238E27FC236}">
                <a16:creationId xmlns:a16="http://schemas.microsoft.com/office/drawing/2014/main" id="{ED47F4BE-FAC3-45EE-B1D9-17020BD468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25669" y="2043980"/>
            <a:ext cx="765639" cy="720000"/>
          </a:xfrm>
          <a:prstGeom prst="rect">
            <a:avLst/>
          </a:prstGeom>
        </p:spPr>
      </p:pic>
      <p:pic>
        <p:nvPicPr>
          <p:cNvPr id="18" name="Grafikk 17" descr="Resirkuler med heldekkende fyll">
            <a:extLst>
              <a:ext uri="{FF2B5EF4-FFF2-40B4-BE49-F238E27FC236}">
                <a16:creationId xmlns:a16="http://schemas.microsoft.com/office/drawing/2014/main" id="{468FCDB9-74FB-4F7A-A605-2263164BE9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48489" y="4251274"/>
            <a:ext cx="765639" cy="720000"/>
          </a:xfrm>
          <a:prstGeom prst="rect">
            <a:avLst/>
          </a:prstGeom>
        </p:spPr>
      </p:pic>
      <p:pic>
        <p:nvPicPr>
          <p:cNvPr id="19" name="Grafikk 18" descr="Dans med heldekkende fyll">
            <a:extLst>
              <a:ext uri="{FF2B5EF4-FFF2-40B4-BE49-F238E27FC236}">
                <a16:creationId xmlns:a16="http://schemas.microsoft.com/office/drawing/2014/main" id="{AA8807E5-A526-4A1A-AF52-A9CE74B507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85205" y="5354921"/>
            <a:ext cx="765639" cy="720000"/>
          </a:xfrm>
          <a:prstGeom prst="rect">
            <a:avLst/>
          </a:prstGeom>
        </p:spPr>
      </p:pic>
      <p:pic>
        <p:nvPicPr>
          <p:cNvPr id="20" name="Grafikk 19" descr="Tre med røtter med heldekkende fyll">
            <a:extLst>
              <a:ext uri="{FF2B5EF4-FFF2-40B4-BE49-F238E27FC236}">
                <a16:creationId xmlns:a16="http://schemas.microsoft.com/office/drawing/2014/main" id="{B69E5924-B082-445B-80AF-3F4BE344648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48489" y="3147627"/>
            <a:ext cx="720000" cy="720000"/>
          </a:xfrm>
          <a:prstGeom prst="rect">
            <a:avLst/>
          </a:prstGeom>
        </p:spPr>
      </p:pic>
    </p:spTree>
    <p:extLst>
      <p:ext uri="{BB962C8B-B14F-4D97-AF65-F5344CB8AC3E}">
        <p14:creationId xmlns:p14="http://schemas.microsoft.com/office/powerpoint/2010/main" val="325454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303759F-D601-4EC1-8781-FF96FD24A5F0}"/>
              </a:ext>
            </a:extLst>
          </p:cNvPr>
          <p:cNvSpPr>
            <a:spLocks noGrp="1"/>
          </p:cNvSpPr>
          <p:nvPr>
            <p:ph type="sldNum" sz="quarter" idx="12"/>
          </p:nvPr>
        </p:nvSpPr>
        <p:spPr/>
        <p:txBody>
          <a:bodyPr/>
          <a:lstStyle/>
          <a:p>
            <a:fld id="{23AA811B-2EBD-4900-905E-5BE206449611}" type="slidenum">
              <a:rPr lang="en-GB" smtClean="0"/>
              <a:pPr/>
              <a:t>5</a:t>
            </a:fld>
            <a:endParaRPr lang="en-GB" dirty="0"/>
          </a:p>
        </p:txBody>
      </p:sp>
    </p:spTree>
    <p:extLst>
      <p:ext uri="{BB962C8B-B14F-4D97-AF65-F5344CB8AC3E}">
        <p14:creationId xmlns:p14="http://schemas.microsoft.com/office/powerpoint/2010/main" val="994209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5.xml><?xml version="1.0" encoding="utf-8"?>
<p:tagLst xmlns:a="http://schemas.openxmlformats.org/drawingml/2006/main" xmlns:r="http://schemas.openxmlformats.org/officeDocument/2006/relationships" xmlns:p="http://schemas.openxmlformats.org/presentationml/2006/main">
  <p:tag name="TEMPLAFYSLIDEID" val="637671131062035119"/>
</p:tagLst>
</file>

<file path=ppt/tags/tag126.xml><?xml version="1.0" encoding="utf-8"?>
<p:tagLst xmlns:a="http://schemas.openxmlformats.org/drawingml/2006/main" xmlns:r="http://schemas.openxmlformats.org/officeDocument/2006/relationships" xmlns:p="http://schemas.openxmlformats.org/presentationml/2006/main">
  <p:tag name="TEMPLAFYSLIDEID" val="637671131062503850"/>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Blank">
  <a:themeElements>
    <a:clrScheme name="Sweco">
      <a:dk1>
        <a:sysClr val="windowText" lastClr="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8593AF"/>
      </a:hlink>
      <a:folHlink>
        <a:srgbClr val="7A9B62"/>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a:defPPr>
      </a:lstStyle>
    </a:txDef>
  </a:objectDefaults>
  <a:extraClrSchemeLst/>
  <a:custClrLst>
    <a:custClr name="Cool gray 1">
      <a:srgbClr val="E2E0DA"/>
    </a:custClr>
    <a:custClr name="Cool gray 6">
      <a:srgbClr val="A4A4A6"/>
    </a:custClr>
    <a:custClr name="433 U / Cool gray 11 C">
      <a:srgbClr val="3F3F42"/>
    </a:custClr>
    <a:custClr name="Whit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459 U /458 C">
      <a:srgbClr val="DEC55B"/>
    </a:custClr>
    <a:custClr name="2299 U/C">
      <a:srgbClr val="9DD354"/>
    </a:custClr>
    <a:custClr name="277 U/C">
      <a:srgbClr val="C0D4FD"/>
    </a:custClr>
    <a:custClr name="671 U/C">
      <a:srgbClr val="F2B1D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457 U / 456 C">
      <a:srgbClr val="A48730"/>
    </a:custClr>
    <a:custClr name="576 U / 575 C">
      <a:srgbClr val="7A9B62"/>
    </a:custClr>
    <a:custClr name="2156 U/C">
      <a:srgbClr val="8593AF"/>
    </a:custClr>
    <a:custClr name="7654 U/C">
      <a:srgbClr val="B484A2"/>
    </a:custClr>
  </a:custClrLst>
  <a:extLst>
    <a:ext uri="{05A4C25C-085E-4340-85A3-A5531E510DB2}">
      <thm15:themeFamily xmlns:thm15="http://schemas.microsoft.com/office/thememl/2012/main" name="Presentation2" id="{B77C8EE9-A37E-4B95-9CBC-7232EEEF5115}" vid="{2B5616B4-9554-47B9-AC44-650655896160}"/>
    </a:ext>
  </a:extLst>
</a:theme>
</file>

<file path=ppt/theme/theme2.xml><?xml version="1.0" encoding="utf-8"?>
<a:theme xmlns:a="http://schemas.openxmlformats.org/drawingml/2006/main" name="Office-tema">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ol gray 1">
      <a:srgbClr val="E2E0DA"/>
    </a:custClr>
    <a:custClr name="Cool gray 6">
      <a:srgbClr val="A4A4A6"/>
    </a:custClr>
    <a:custClr name="433 U / Cool gray 11 C">
      <a:srgbClr val="3F3F42"/>
    </a:custClr>
    <a:custClr name="Whit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459 U /458 C">
      <a:srgbClr val="DEC55B"/>
    </a:custClr>
    <a:custClr name="2299 U/C">
      <a:srgbClr val="9DD354"/>
    </a:custClr>
    <a:custClr name="277 U/C">
      <a:srgbClr val="C0D4FD"/>
    </a:custClr>
    <a:custClr name="671 U/C">
      <a:srgbClr val="F2B1D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457 U / 456 C">
      <a:srgbClr val="A48730"/>
    </a:custClr>
    <a:custClr name="576 U / 575 C">
      <a:srgbClr val="7A9B62"/>
    </a:custClr>
    <a:custClr name="2156 U/C">
      <a:srgbClr val="8593AF"/>
    </a:custClr>
    <a:custClr name="7654 U/C">
      <a:srgbClr val="B484A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ol gray 1">
      <a:srgbClr val="E2E0DA"/>
    </a:custClr>
    <a:custClr name="Cool gray 6">
      <a:srgbClr val="A4A4A6"/>
    </a:custClr>
    <a:custClr name="433 U / Cool gray 11 C">
      <a:srgbClr val="3F3F42"/>
    </a:custClr>
    <a:custClr name="Whit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459 U /458 C">
      <a:srgbClr val="DEC55B"/>
    </a:custClr>
    <a:custClr name="2299 U/C">
      <a:srgbClr val="9DD354"/>
    </a:custClr>
    <a:custClr name="277 U/C">
      <a:srgbClr val="C0D4FD"/>
    </a:custClr>
    <a:custClr name="671 U/C">
      <a:srgbClr val="F2B1D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457 U / 456 C">
      <a:srgbClr val="A48730"/>
    </a:custClr>
    <a:custClr name="576 U / 575 C">
      <a:srgbClr val="7A9B62"/>
    </a:custClr>
    <a:custClr name="2156 U/C">
      <a:srgbClr val="8593AF"/>
    </a:custClr>
    <a:custClr name="7654 U/C">
      <a:srgbClr val="B484A2"/>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slideVersion":0,"isValidatorEnabled":false,"isLocked":false,"elementsMetadata":[],"slideId":"637671223860629571","enableDocumentContentUpdater":false,"version":"1.14"}]]></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0,"isValidatorEnabled":false,"isLocked":false,"elementsMetadata":[],"slideId":"637671223862348353","enableDocumentContentUpdater":false,"version":"1.14"}]]></TemplafySlideTemplateConfiguration>
</file>

<file path=customXml/itemProps1.xml><?xml version="1.0" encoding="utf-8"?>
<ds:datastoreItem xmlns:ds="http://schemas.openxmlformats.org/officeDocument/2006/customXml" ds:itemID="{46F374E3-4085-4D0A-887E-3F20F5E5CD69}">
  <ds:schemaRefs/>
</ds:datastoreItem>
</file>

<file path=customXml/itemProps2.xml><?xml version="1.0" encoding="utf-8"?>
<ds:datastoreItem xmlns:ds="http://schemas.openxmlformats.org/officeDocument/2006/customXml" ds:itemID="{00D6F99D-74E4-449A-9B12-EC37094C0728}">
  <ds:schemaRefs/>
</ds:datastoreItem>
</file>

<file path=customXml/itemProps3.xml><?xml version="1.0" encoding="utf-8"?>
<ds:datastoreItem xmlns:ds="http://schemas.openxmlformats.org/officeDocument/2006/customXml" ds:itemID="{9A9D59EE-D77A-4403-A396-49DCDEDFF08F}">
  <ds:schemaRefs/>
</ds:datastoreItem>
</file>

<file path=customXml/itemProps4.xml><?xml version="1.0" encoding="utf-8"?>
<ds:datastoreItem xmlns:ds="http://schemas.openxmlformats.org/officeDocument/2006/customXml" ds:itemID="{07F7ED6C-25FA-4485-A105-36CF08DA7927}">
  <ds:schemaRefs/>
</ds:datastoreItem>
</file>

<file path=docProps/app.xml><?xml version="1.0" encoding="utf-8"?>
<Properties xmlns="http://schemas.openxmlformats.org/officeDocument/2006/extended-properties" xmlns:vt="http://schemas.openxmlformats.org/officeDocument/2006/docPropsVTypes">
  <Template>blank</Template>
  <TotalTime>642</TotalTime>
  <Words>1236</Words>
  <Application>Microsoft Office PowerPoint</Application>
  <PresentationFormat>Widescreen</PresentationFormat>
  <Paragraphs>109</Paragraphs>
  <Slides>5</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vt:i4>
      </vt:variant>
    </vt:vector>
  </HeadingPairs>
  <TitlesOfParts>
    <vt:vector size="10" baseType="lpstr">
      <vt:lpstr>Sweco Sans</vt:lpstr>
      <vt:lpstr>Arial</vt:lpstr>
      <vt:lpstr>Symbol</vt:lpstr>
      <vt:lpstr>Calibri</vt:lpstr>
      <vt:lpstr>Blank</vt:lpstr>
      <vt:lpstr>Transforming Society Together Making a difference  in everything we do  .</vt:lpstr>
      <vt:lpstr>Bærekraft er  kjernen  av vår  forretning</vt:lpstr>
      <vt:lpstr>Bærekraftarbeid i flere dimensjoner</vt:lpstr>
      <vt:lpstr>Swecos innsatsområder for bærekraft</vt:lpstr>
      <vt:lpstr>PowerPoint-presentasjon</vt:lpstr>
    </vt:vector>
  </TitlesOfParts>
  <Company>Sweco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Saugestad, Merete</dc:creator>
  <cp:lastModifiedBy>Lene Eikefjord</cp:lastModifiedBy>
  <cp:revision>6</cp:revision>
  <dcterms:created xsi:type="dcterms:W3CDTF">2021-11-03T09:11:12Z</dcterms:created>
  <dcterms:modified xsi:type="dcterms:W3CDTF">2021-11-08T06:47:02Z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2021-08-25T06:11:51.3403513Z</vt:lpwstr>
  </property>
  <property fmtid="{D5CDD505-2E9C-101B-9397-08002B2CF9AE}" pid="4" name="MSIP_Label_43f08ec5-d6d9-4227-8387-ccbfcb3632c4_Enabled">
    <vt:lpwstr>true</vt:lpwstr>
  </property>
  <property fmtid="{D5CDD505-2E9C-101B-9397-08002B2CF9AE}" pid="5" name="MSIP_Label_43f08ec5-d6d9-4227-8387-ccbfcb3632c4_SetDate">
    <vt:lpwstr>2021-11-03T09:11:16Z</vt:lpwstr>
  </property>
  <property fmtid="{D5CDD505-2E9C-101B-9397-08002B2CF9AE}" pid="6" name="MSIP_Label_43f08ec5-d6d9-4227-8387-ccbfcb3632c4_Method">
    <vt:lpwstr>Standard</vt:lpwstr>
  </property>
  <property fmtid="{D5CDD505-2E9C-101B-9397-08002B2CF9AE}" pid="7" name="MSIP_Label_43f08ec5-d6d9-4227-8387-ccbfcb3632c4_Name">
    <vt:lpwstr>Sweco Restricted</vt:lpwstr>
  </property>
  <property fmtid="{D5CDD505-2E9C-101B-9397-08002B2CF9AE}" pid="8" name="MSIP_Label_43f08ec5-d6d9-4227-8387-ccbfcb3632c4_SiteId">
    <vt:lpwstr>b7872ef0-9a00-4c18-8a4a-c7d25c778a9e</vt:lpwstr>
  </property>
  <property fmtid="{D5CDD505-2E9C-101B-9397-08002B2CF9AE}" pid="9" name="MSIP_Label_43f08ec5-d6d9-4227-8387-ccbfcb3632c4_ActionId">
    <vt:lpwstr>0d2d641e-722b-410a-a926-e15bcf15fb2d</vt:lpwstr>
  </property>
  <property fmtid="{D5CDD505-2E9C-101B-9397-08002B2CF9AE}" pid="10" name="MSIP_Label_43f08ec5-d6d9-4227-8387-ccbfcb3632c4_ContentBits">
    <vt:lpwstr>0</vt:lpwstr>
  </property>
</Properties>
</file>