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ags/tag15.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ags/tag16.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1" r:id="rId5"/>
    <p:sldMasterId id="2147483743" r:id="rId6"/>
    <p:sldMasterId id="2147483809" r:id="rId7"/>
    <p:sldMasterId id="2147483828" r:id="rId8"/>
    <p:sldMasterId id="2147483841" r:id="rId9"/>
    <p:sldMasterId id="2147483853" r:id="rId10"/>
    <p:sldMasterId id="2147483865" r:id="rId11"/>
    <p:sldMasterId id="2147483877" r:id="rId12"/>
    <p:sldMasterId id="2147483922" r:id="rId13"/>
    <p:sldMasterId id="2147483936" r:id="rId14"/>
    <p:sldMasterId id="2147483950" r:id="rId15"/>
  </p:sldMasterIdLst>
  <p:notesMasterIdLst>
    <p:notesMasterId r:id="rId29"/>
  </p:notesMasterIdLst>
  <p:sldIdLst>
    <p:sldId id="9835" r:id="rId16"/>
    <p:sldId id="9862" r:id="rId17"/>
    <p:sldId id="9831" r:id="rId18"/>
    <p:sldId id="9870" r:id="rId19"/>
    <p:sldId id="9858" r:id="rId20"/>
    <p:sldId id="9842" r:id="rId21"/>
    <p:sldId id="9867" r:id="rId22"/>
    <p:sldId id="9866" r:id="rId23"/>
    <p:sldId id="9871" r:id="rId24"/>
    <p:sldId id="9861" r:id="rId25"/>
    <p:sldId id="9859" r:id="rId26"/>
    <p:sldId id="9868" r:id="rId27"/>
    <p:sldId id="9869" r:id="rId28"/>
  </p:sldIdLst>
  <p:sldSz cx="12195175" cy="6859588"/>
  <p:notesSz cx="6858000" cy="9144000"/>
  <p:custDataLst>
    <p:tags r:id="rId30"/>
  </p:custDataLst>
  <p:defaultTextStyle>
    <a:defPPr>
      <a:defRPr lang="en-US"/>
    </a:defPPr>
    <a:lvl1pPr marL="0" algn="l" defTabSz="406862" rtl="0" eaLnBrk="1" latinLnBrk="0" hangingPunct="1">
      <a:defRPr sz="1600" kern="1200">
        <a:solidFill>
          <a:schemeClr val="tx1"/>
        </a:solidFill>
        <a:latin typeface="+mn-lt"/>
        <a:ea typeface="+mn-ea"/>
        <a:cs typeface="+mn-cs"/>
      </a:defRPr>
    </a:lvl1pPr>
    <a:lvl2pPr marL="406862" algn="l" defTabSz="406862" rtl="0" eaLnBrk="1" latinLnBrk="0" hangingPunct="1">
      <a:defRPr sz="1600" kern="1200">
        <a:solidFill>
          <a:schemeClr val="tx1"/>
        </a:solidFill>
        <a:latin typeface="+mn-lt"/>
        <a:ea typeface="+mn-ea"/>
        <a:cs typeface="+mn-cs"/>
      </a:defRPr>
    </a:lvl2pPr>
    <a:lvl3pPr marL="813725" algn="l" defTabSz="406862" rtl="0" eaLnBrk="1" latinLnBrk="0" hangingPunct="1">
      <a:defRPr sz="1600" kern="1200">
        <a:solidFill>
          <a:schemeClr val="tx1"/>
        </a:solidFill>
        <a:latin typeface="+mn-lt"/>
        <a:ea typeface="+mn-ea"/>
        <a:cs typeface="+mn-cs"/>
      </a:defRPr>
    </a:lvl3pPr>
    <a:lvl4pPr marL="1220587" algn="l" defTabSz="406862" rtl="0" eaLnBrk="1" latinLnBrk="0" hangingPunct="1">
      <a:defRPr sz="1600" kern="1200">
        <a:solidFill>
          <a:schemeClr val="tx1"/>
        </a:solidFill>
        <a:latin typeface="+mn-lt"/>
        <a:ea typeface="+mn-ea"/>
        <a:cs typeface="+mn-cs"/>
      </a:defRPr>
    </a:lvl4pPr>
    <a:lvl5pPr marL="1627449" algn="l" defTabSz="406862" rtl="0" eaLnBrk="1" latinLnBrk="0" hangingPunct="1">
      <a:defRPr sz="1600" kern="1200">
        <a:solidFill>
          <a:schemeClr val="tx1"/>
        </a:solidFill>
        <a:latin typeface="+mn-lt"/>
        <a:ea typeface="+mn-ea"/>
        <a:cs typeface="+mn-cs"/>
      </a:defRPr>
    </a:lvl5pPr>
    <a:lvl6pPr marL="2034311" algn="l" defTabSz="406862" rtl="0" eaLnBrk="1" latinLnBrk="0" hangingPunct="1">
      <a:defRPr sz="1600" kern="1200">
        <a:solidFill>
          <a:schemeClr val="tx1"/>
        </a:solidFill>
        <a:latin typeface="+mn-lt"/>
        <a:ea typeface="+mn-ea"/>
        <a:cs typeface="+mn-cs"/>
      </a:defRPr>
    </a:lvl6pPr>
    <a:lvl7pPr marL="2441174" algn="l" defTabSz="406862" rtl="0" eaLnBrk="1" latinLnBrk="0" hangingPunct="1">
      <a:defRPr sz="1600" kern="1200">
        <a:solidFill>
          <a:schemeClr val="tx1"/>
        </a:solidFill>
        <a:latin typeface="+mn-lt"/>
        <a:ea typeface="+mn-ea"/>
        <a:cs typeface="+mn-cs"/>
      </a:defRPr>
    </a:lvl7pPr>
    <a:lvl8pPr marL="2848036" algn="l" defTabSz="406862" rtl="0" eaLnBrk="1" latinLnBrk="0" hangingPunct="1">
      <a:defRPr sz="1600" kern="1200">
        <a:solidFill>
          <a:schemeClr val="tx1"/>
        </a:solidFill>
        <a:latin typeface="+mn-lt"/>
        <a:ea typeface="+mn-ea"/>
        <a:cs typeface="+mn-cs"/>
      </a:defRPr>
    </a:lvl8pPr>
    <a:lvl9pPr marL="3254898" algn="l" defTabSz="406862"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6" userDrawn="1">
          <p15:clr>
            <a:srgbClr val="A4A3A4"/>
          </p15:clr>
        </p15:guide>
        <p15:guide id="4" pos="3841" userDrawn="1">
          <p15:clr>
            <a:srgbClr val="A4A3A4"/>
          </p15:clr>
        </p15:guide>
        <p15:guide id="5" pos="2934" userDrawn="1">
          <p15:clr>
            <a:srgbClr val="A4A3A4"/>
          </p15:clr>
        </p15:guide>
        <p15:guide id="6" pos="2730" userDrawn="1">
          <p15:clr>
            <a:srgbClr val="A4A3A4"/>
          </p15:clr>
        </p15:guide>
        <p15:guide id="7" orient="horz" pos="1979" userDrawn="1">
          <p15:clr>
            <a:srgbClr val="A4A3A4"/>
          </p15:clr>
        </p15:guide>
        <p15:guide id="8" pos="3161" userDrawn="1">
          <p15:clr>
            <a:srgbClr val="A4A3A4"/>
          </p15:clr>
        </p15:guide>
        <p15:guide id="9" pos="2956" userDrawn="1">
          <p15:clr>
            <a:srgbClr val="A4A3A4"/>
          </p15:clr>
        </p15:guide>
        <p15:guide id="10" orient="horz" pos="370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e Midtgaard" initials="LM" lastIdx="1" clrIdx="0">
    <p:extLst>
      <p:ext uri="{19B8F6BF-5375-455C-9EA6-DF929625EA0E}">
        <p15:presenceInfo xmlns:p15="http://schemas.microsoft.com/office/powerpoint/2012/main" userId="S::line.midtgaard@backe.no::9af428f5-693b-45d4-b81f-ba9f93ab5530" providerId="AD"/>
      </p:ext>
    </p:extLst>
  </p:cmAuthor>
  <p:cmAuthor id="2" name="Cecilie Bech Blindheim" initials="CBB" lastIdx="3" clrIdx="1">
    <p:extLst>
      <p:ext uri="{19B8F6BF-5375-455C-9EA6-DF929625EA0E}">
        <p15:presenceInfo xmlns:p15="http://schemas.microsoft.com/office/powerpoint/2012/main" userId="S::cecilie.blindheim@backe.no::b733c688-9f22-4250-a5f4-b4ba3d29cb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B7B"/>
    <a:srgbClr val="323E5A"/>
    <a:srgbClr val="242B3B"/>
    <a:srgbClr val="577DBE"/>
    <a:srgbClr val="BFC6D8"/>
    <a:srgbClr val="2AC87D"/>
    <a:srgbClr val="D5BE53"/>
    <a:srgbClr val="8E8E8E"/>
    <a:srgbClr val="E6D898"/>
    <a:srgbClr val="292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DDE9A-4492-4E4C-91D2-42B9938A1FF2}" v="28" dt="2021-11-08T07:39:55.454"/>
    <p1510:client id="{7E83F1F3-CC26-42B0-94CB-EFC3BBD0FBC5}" v="4934" dt="2021-11-08T10:15:45.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2" y="102"/>
      </p:cViewPr>
      <p:guideLst>
        <p:guide orient="horz" pos="2796"/>
        <p:guide pos="3841"/>
        <p:guide pos="2934"/>
        <p:guide pos="2730"/>
        <p:guide orient="horz" pos="1979"/>
        <p:guide pos="3161"/>
        <p:guide pos="2956"/>
        <p:guide orient="horz" pos="370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3175">
              <a:solidFill>
                <a:schemeClr val="accent1"/>
              </a:solidFill>
            </a:ln>
          </c:spPr>
          <c:dPt>
            <c:idx val="0"/>
            <c:bubble3D val="0"/>
            <c:spPr>
              <a:solidFill>
                <a:schemeClr val="accent2">
                  <a:alpha val="90000"/>
                </a:schemeClr>
              </a:solidFill>
              <a:ln w="3175">
                <a:solidFill>
                  <a:schemeClr val="accent1"/>
                </a:solidFill>
              </a:ln>
              <a:effectLst/>
            </c:spPr>
            <c:extLst>
              <c:ext xmlns:c16="http://schemas.microsoft.com/office/drawing/2014/chart" uri="{C3380CC4-5D6E-409C-BE32-E72D297353CC}">
                <c16:uniqueId val="{00000001-554C-49AC-A76C-FBC94E0B6F17}"/>
              </c:ext>
            </c:extLst>
          </c:dPt>
          <c:dPt>
            <c:idx val="1"/>
            <c:bubble3D val="0"/>
            <c:spPr>
              <a:solidFill>
                <a:schemeClr val="accent2"/>
              </a:solidFill>
              <a:ln w="3175">
                <a:solidFill>
                  <a:schemeClr val="accent1"/>
                </a:solidFill>
              </a:ln>
              <a:effectLst/>
            </c:spPr>
            <c:extLst>
              <c:ext xmlns:c16="http://schemas.microsoft.com/office/drawing/2014/chart" uri="{C3380CC4-5D6E-409C-BE32-E72D297353CC}">
                <c16:uniqueId val="{00000003-554C-49AC-A76C-FBC94E0B6F17}"/>
              </c:ext>
            </c:extLst>
          </c:dPt>
          <c:dPt>
            <c:idx val="2"/>
            <c:bubble3D val="0"/>
            <c:spPr>
              <a:solidFill>
                <a:srgbClr val="7B7B7B">
                  <a:alpha val="75000"/>
                </a:srgbClr>
              </a:solidFill>
              <a:ln w="3175">
                <a:solidFill>
                  <a:schemeClr val="accent1"/>
                </a:solidFill>
              </a:ln>
              <a:effectLst/>
            </c:spPr>
            <c:extLst>
              <c:ext xmlns:c16="http://schemas.microsoft.com/office/drawing/2014/chart" uri="{C3380CC4-5D6E-409C-BE32-E72D297353CC}">
                <c16:uniqueId val="{00000005-554C-49AC-A76C-FBC94E0B6F17}"/>
              </c:ext>
            </c:extLst>
          </c:dPt>
          <c:dPt>
            <c:idx val="3"/>
            <c:bubble3D val="0"/>
            <c:spPr>
              <a:solidFill>
                <a:srgbClr val="7B7B7B">
                  <a:alpha val="80000"/>
                </a:srgbClr>
              </a:solidFill>
              <a:ln w="3175">
                <a:solidFill>
                  <a:schemeClr val="accent1"/>
                </a:solidFill>
              </a:ln>
              <a:effectLst/>
            </c:spPr>
            <c:extLst>
              <c:ext xmlns:c16="http://schemas.microsoft.com/office/drawing/2014/chart" uri="{C3380CC4-5D6E-409C-BE32-E72D297353CC}">
                <c16:uniqueId val="{00000007-554C-49AC-A76C-FBC94E0B6F17}"/>
              </c:ext>
            </c:extLst>
          </c:dPt>
          <c:dPt>
            <c:idx val="4"/>
            <c:bubble3D val="0"/>
            <c:spPr>
              <a:solidFill>
                <a:srgbClr val="7B7B7B">
                  <a:alpha val="85000"/>
                </a:srgbClr>
              </a:solidFill>
              <a:ln w="3175">
                <a:solidFill>
                  <a:schemeClr val="accent1"/>
                </a:solidFill>
              </a:ln>
              <a:effectLst/>
            </c:spPr>
            <c:extLst>
              <c:ext xmlns:c16="http://schemas.microsoft.com/office/drawing/2014/chart" uri="{C3380CC4-5D6E-409C-BE32-E72D297353CC}">
                <c16:uniqueId val="{00000009-554C-49AC-A76C-FBC94E0B6F17}"/>
              </c:ext>
            </c:extLst>
          </c:dPt>
          <c:dPt>
            <c:idx val="5"/>
            <c:bubble3D val="0"/>
            <c:spPr>
              <a:solidFill>
                <a:schemeClr val="tx2">
                  <a:lumMod val="50000"/>
                  <a:alpha val="95000"/>
                </a:schemeClr>
              </a:solidFill>
              <a:ln w="3175">
                <a:solidFill>
                  <a:schemeClr val="accent1"/>
                </a:solidFill>
              </a:ln>
              <a:effectLst/>
            </c:spPr>
            <c:extLst>
              <c:ext xmlns:c16="http://schemas.microsoft.com/office/drawing/2014/chart" uri="{C3380CC4-5D6E-409C-BE32-E72D297353CC}">
                <c16:uniqueId val="{0000000B-554C-49AC-A76C-FBC94E0B6F17}"/>
              </c:ext>
            </c:extLst>
          </c:dPt>
          <c:dLbls>
            <c:dLbl>
              <c:idx val="1"/>
              <c:layout>
                <c:manualLayout>
                  <c:x val="0.19511904512662817"/>
                  <c:y val="0.1703098526636223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554C-49AC-A76C-FBC94E0B6F17}"/>
                </c:ext>
              </c:extLst>
            </c:dLbl>
            <c:dLbl>
              <c:idx val="2"/>
              <c:layout>
                <c:manualLayout>
                  <c:x val="-0.13678023515746585"/>
                  <c:y val="0.1603201458727632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54C-49AC-A76C-FBC94E0B6F17}"/>
                </c:ext>
              </c:extLst>
            </c:dLbl>
            <c:spPr>
              <a:noFill/>
              <a:ln>
                <a:noFill/>
              </a:ln>
              <a:effectLst/>
            </c:spPr>
            <c:txPr>
              <a:bodyPr rot="0" spcFirstLastPara="1" vertOverflow="overflow" horzOverflow="overflow" vert="horz" wrap="square" lIns="38100" tIns="19050" rIns="38100" bIns="19050" anchor="ctr" anchorCtr="1">
                <a:spAutoFit/>
              </a:bodyPr>
              <a:lstStyle/>
              <a:p>
                <a:pPr>
                  <a:defRPr sz="1400" b="0" i="0" u="none" strike="noStrike" kern="1200" baseline="0">
                    <a:solidFill>
                      <a:schemeClr val="accent1"/>
                    </a:solidFill>
                    <a:latin typeface="+mn-lt"/>
                    <a:ea typeface="+mn-ea"/>
                    <a:cs typeface="+mn-cs"/>
                  </a:defRPr>
                </a:pPr>
                <a:endParaRPr lang="nb-NO"/>
              </a:p>
            </c:txPr>
            <c:dLblPos val="in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'Ark1'!$F$4:$F$9</c:f>
              <c:strCache>
                <c:ptCount val="6"/>
                <c:pt idx="0">
                  <c:v>Byggevarer, norsk</c:v>
                </c:pt>
                <c:pt idx="1">
                  <c:v>Byggevarer, import</c:v>
                </c:pt>
                <c:pt idx="2">
                  <c:v>Byggeplass</c:v>
                </c:pt>
                <c:pt idx="3">
                  <c:v>Energi</c:v>
                </c:pt>
                <c:pt idx="4">
                  <c:v>Annet, Norge</c:v>
                </c:pt>
                <c:pt idx="5">
                  <c:v>Annet, import</c:v>
                </c:pt>
              </c:strCache>
            </c:strRef>
          </c:cat>
          <c:val>
            <c:numRef>
              <c:f>'Ark1'!$G$4:$G$9</c:f>
              <c:numCache>
                <c:formatCode>0%</c:formatCode>
                <c:ptCount val="6"/>
                <c:pt idx="0">
                  <c:v>0.17</c:v>
                </c:pt>
                <c:pt idx="1">
                  <c:v>0.31</c:v>
                </c:pt>
                <c:pt idx="2">
                  <c:v>0.16</c:v>
                </c:pt>
                <c:pt idx="3">
                  <c:v>0.08</c:v>
                </c:pt>
                <c:pt idx="4">
                  <c:v>0.15</c:v>
                </c:pt>
                <c:pt idx="5">
                  <c:v>0.13</c:v>
                </c:pt>
              </c:numCache>
            </c:numRef>
          </c:val>
          <c:extLst>
            <c:ext xmlns:c16="http://schemas.microsoft.com/office/drawing/2014/chart" uri="{C3380CC4-5D6E-409C-BE32-E72D297353CC}">
              <c16:uniqueId val="{0000000C-554C-49AC-A76C-FBC94E0B6F17}"/>
            </c:ext>
          </c:extLst>
        </c:ser>
        <c:dLbls>
          <c:showLegendKey val="0"/>
          <c:showVal val="0"/>
          <c:showCatName val="0"/>
          <c:showSerName val="0"/>
          <c:showPercent val="0"/>
          <c:showBubbleSize val="0"/>
          <c:showLeaderLines val="1"/>
        </c:dLbls>
        <c:firstSliceAng val="18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19C644-533E-444F-BB5D-047C5547817C}" type="doc">
      <dgm:prSet loTypeId="urn:microsoft.com/office/officeart/2005/8/layout/equation1" loCatId="process" qsTypeId="urn:microsoft.com/office/officeart/2005/8/quickstyle/simple1" qsCatId="simple" csTypeId="urn:microsoft.com/office/officeart/2005/8/colors/accent0_3" csCatId="mainScheme" phldr="1"/>
      <dgm:spPr/>
    </dgm:pt>
    <dgm:pt modelId="{7F561028-4EBC-498F-AA55-4375231F9FA3}">
      <dgm:prSet phldrT="[Tekst]" custT="1"/>
      <dgm:spPr/>
      <dgm:t>
        <a:bodyPr/>
        <a:lstStyle/>
        <a:p>
          <a:r>
            <a:rPr lang="nb-NO" sz="2000" b="1"/>
            <a:t>Måle</a:t>
          </a:r>
        </a:p>
      </dgm:t>
    </dgm:pt>
    <dgm:pt modelId="{720FF03E-E3FA-435C-A2F8-BF8B7617C21C}" type="parTrans" cxnId="{A509F727-25DA-42A3-BB84-EA0F8D7DBEB7}">
      <dgm:prSet/>
      <dgm:spPr/>
      <dgm:t>
        <a:bodyPr/>
        <a:lstStyle/>
        <a:p>
          <a:endParaRPr lang="nb-NO" sz="1100" b="1">
            <a:solidFill>
              <a:schemeClr val="bg2"/>
            </a:solidFill>
          </a:endParaRPr>
        </a:p>
      </dgm:t>
    </dgm:pt>
    <dgm:pt modelId="{B2801BD7-2F4D-4B13-A9D7-59CA86E9FB32}" type="sibTrans" cxnId="{A509F727-25DA-42A3-BB84-EA0F8D7DBEB7}">
      <dgm:prSet custT="1"/>
      <dgm:spPr/>
      <dgm:t>
        <a:bodyPr/>
        <a:lstStyle/>
        <a:p>
          <a:endParaRPr lang="nb-NO" sz="1100" b="1">
            <a:solidFill>
              <a:schemeClr val="bg2"/>
            </a:solidFill>
          </a:endParaRPr>
        </a:p>
      </dgm:t>
    </dgm:pt>
    <dgm:pt modelId="{34BE4CCC-C539-48FB-87D2-6684DEB77389}">
      <dgm:prSet phldrT="[Tekst]" custT="1"/>
      <dgm:spPr/>
      <dgm:t>
        <a:bodyPr/>
        <a:lstStyle/>
        <a:p>
          <a:r>
            <a:rPr lang="nb-NO" sz="2000" b="1"/>
            <a:t>Sette mål</a:t>
          </a:r>
        </a:p>
      </dgm:t>
    </dgm:pt>
    <dgm:pt modelId="{11042BD1-BD16-407D-86EB-4FB69CAEA8FF}" type="parTrans" cxnId="{CAA45EDD-1093-4F70-9B2F-F9167C94CE5C}">
      <dgm:prSet/>
      <dgm:spPr/>
      <dgm:t>
        <a:bodyPr/>
        <a:lstStyle/>
        <a:p>
          <a:endParaRPr lang="nb-NO" sz="1100" b="1">
            <a:solidFill>
              <a:schemeClr val="bg2"/>
            </a:solidFill>
          </a:endParaRPr>
        </a:p>
      </dgm:t>
    </dgm:pt>
    <dgm:pt modelId="{7F4E5DFC-6CC0-4684-AAE8-8E7654CA3B9B}" type="sibTrans" cxnId="{CAA45EDD-1093-4F70-9B2F-F9167C94CE5C}">
      <dgm:prSet custT="1"/>
      <dgm:spPr/>
      <dgm:t>
        <a:bodyPr/>
        <a:lstStyle/>
        <a:p>
          <a:endParaRPr lang="nb-NO" sz="1100" b="1">
            <a:solidFill>
              <a:schemeClr val="bg2"/>
            </a:solidFill>
          </a:endParaRPr>
        </a:p>
      </dgm:t>
    </dgm:pt>
    <dgm:pt modelId="{71FA15C6-8081-4B7D-A823-4E0373931F8C}">
      <dgm:prSet phldrT="[Tekst]" custT="1"/>
      <dgm:spPr/>
      <dgm:t>
        <a:bodyPr/>
        <a:lstStyle/>
        <a:p>
          <a:r>
            <a:rPr lang="nb-NO" sz="2000" b="1"/>
            <a:t>Handling</a:t>
          </a:r>
        </a:p>
      </dgm:t>
    </dgm:pt>
    <dgm:pt modelId="{74CBBBBE-3C7E-4D24-AC91-ADE7EAACD4A1}" type="parTrans" cxnId="{D9903947-1C9C-4735-BEE9-8A505C457DD2}">
      <dgm:prSet/>
      <dgm:spPr/>
      <dgm:t>
        <a:bodyPr/>
        <a:lstStyle/>
        <a:p>
          <a:endParaRPr lang="nb-NO" sz="1100" b="1">
            <a:solidFill>
              <a:schemeClr val="bg2"/>
            </a:solidFill>
          </a:endParaRPr>
        </a:p>
      </dgm:t>
    </dgm:pt>
    <dgm:pt modelId="{0DD0B1D6-ABA9-4FBC-A839-7A56D5EAA27D}" type="sibTrans" cxnId="{D9903947-1C9C-4735-BEE9-8A505C457DD2}">
      <dgm:prSet/>
      <dgm:spPr/>
      <dgm:t>
        <a:bodyPr/>
        <a:lstStyle/>
        <a:p>
          <a:endParaRPr lang="nb-NO" sz="1100" b="1">
            <a:solidFill>
              <a:schemeClr val="bg2"/>
            </a:solidFill>
          </a:endParaRPr>
        </a:p>
      </dgm:t>
    </dgm:pt>
    <dgm:pt modelId="{3965B687-5225-4441-A835-D23F0CBEF854}" type="pres">
      <dgm:prSet presAssocID="{8119C644-533E-444F-BB5D-047C5547817C}" presName="linearFlow" presStyleCnt="0">
        <dgm:presLayoutVars>
          <dgm:dir/>
          <dgm:resizeHandles val="exact"/>
        </dgm:presLayoutVars>
      </dgm:prSet>
      <dgm:spPr/>
    </dgm:pt>
    <dgm:pt modelId="{7EEBF540-F141-4058-81F9-6C0CA1262892}" type="pres">
      <dgm:prSet presAssocID="{7F561028-4EBC-498F-AA55-4375231F9FA3}" presName="node" presStyleLbl="node1" presStyleIdx="0" presStyleCnt="3">
        <dgm:presLayoutVars>
          <dgm:bulletEnabled val="1"/>
        </dgm:presLayoutVars>
      </dgm:prSet>
      <dgm:spPr/>
    </dgm:pt>
    <dgm:pt modelId="{72E8CB1F-63DF-42A3-B5F8-B15A828A3F19}" type="pres">
      <dgm:prSet presAssocID="{B2801BD7-2F4D-4B13-A9D7-59CA86E9FB32}" presName="spacerL" presStyleCnt="0"/>
      <dgm:spPr/>
    </dgm:pt>
    <dgm:pt modelId="{78D1DC5A-B8E9-4F03-A1DA-624A491327DA}" type="pres">
      <dgm:prSet presAssocID="{B2801BD7-2F4D-4B13-A9D7-59CA86E9FB32}" presName="sibTrans" presStyleLbl="sibTrans2D1" presStyleIdx="0" presStyleCnt="2"/>
      <dgm:spPr/>
    </dgm:pt>
    <dgm:pt modelId="{7AD90565-D460-4F47-8318-563C01AE2BF6}" type="pres">
      <dgm:prSet presAssocID="{B2801BD7-2F4D-4B13-A9D7-59CA86E9FB32}" presName="spacerR" presStyleCnt="0"/>
      <dgm:spPr/>
    </dgm:pt>
    <dgm:pt modelId="{5D647F4B-9AC4-49D9-9A39-87E3B5074AFE}" type="pres">
      <dgm:prSet presAssocID="{34BE4CCC-C539-48FB-87D2-6684DEB77389}" presName="node" presStyleLbl="node1" presStyleIdx="1" presStyleCnt="3">
        <dgm:presLayoutVars>
          <dgm:bulletEnabled val="1"/>
        </dgm:presLayoutVars>
      </dgm:prSet>
      <dgm:spPr/>
    </dgm:pt>
    <dgm:pt modelId="{8A748D55-D24E-4024-8E04-B50C3D2160CA}" type="pres">
      <dgm:prSet presAssocID="{7F4E5DFC-6CC0-4684-AAE8-8E7654CA3B9B}" presName="spacerL" presStyleCnt="0"/>
      <dgm:spPr/>
    </dgm:pt>
    <dgm:pt modelId="{77EC3344-0FFD-4B09-B083-84872A670847}" type="pres">
      <dgm:prSet presAssocID="{7F4E5DFC-6CC0-4684-AAE8-8E7654CA3B9B}" presName="sibTrans" presStyleLbl="sibTrans2D1" presStyleIdx="1" presStyleCnt="2"/>
      <dgm:spPr/>
    </dgm:pt>
    <dgm:pt modelId="{4E561153-2BB4-4706-8709-34AF0AA4B506}" type="pres">
      <dgm:prSet presAssocID="{7F4E5DFC-6CC0-4684-AAE8-8E7654CA3B9B}" presName="spacerR" presStyleCnt="0"/>
      <dgm:spPr/>
    </dgm:pt>
    <dgm:pt modelId="{E6471BDD-95DC-4356-B778-33239DBD8443}" type="pres">
      <dgm:prSet presAssocID="{71FA15C6-8081-4B7D-A823-4E0373931F8C}" presName="node" presStyleLbl="node1" presStyleIdx="2" presStyleCnt="3">
        <dgm:presLayoutVars>
          <dgm:bulletEnabled val="1"/>
        </dgm:presLayoutVars>
      </dgm:prSet>
      <dgm:spPr/>
    </dgm:pt>
  </dgm:ptLst>
  <dgm:cxnLst>
    <dgm:cxn modelId="{2A3D171D-669C-44F0-987F-CC15C54702B6}" type="presOf" srcId="{7F561028-4EBC-498F-AA55-4375231F9FA3}" destId="{7EEBF540-F141-4058-81F9-6C0CA1262892}" srcOrd="0" destOrd="0" presId="urn:microsoft.com/office/officeart/2005/8/layout/equation1"/>
    <dgm:cxn modelId="{A509F727-25DA-42A3-BB84-EA0F8D7DBEB7}" srcId="{8119C644-533E-444F-BB5D-047C5547817C}" destId="{7F561028-4EBC-498F-AA55-4375231F9FA3}" srcOrd="0" destOrd="0" parTransId="{720FF03E-E3FA-435C-A2F8-BF8B7617C21C}" sibTransId="{B2801BD7-2F4D-4B13-A9D7-59CA86E9FB32}"/>
    <dgm:cxn modelId="{7354E138-6F00-4AF5-8280-8F8D85194AFE}" type="presOf" srcId="{71FA15C6-8081-4B7D-A823-4E0373931F8C}" destId="{E6471BDD-95DC-4356-B778-33239DBD8443}" srcOrd="0" destOrd="0" presId="urn:microsoft.com/office/officeart/2005/8/layout/equation1"/>
    <dgm:cxn modelId="{D9903947-1C9C-4735-BEE9-8A505C457DD2}" srcId="{8119C644-533E-444F-BB5D-047C5547817C}" destId="{71FA15C6-8081-4B7D-A823-4E0373931F8C}" srcOrd="2" destOrd="0" parTransId="{74CBBBBE-3C7E-4D24-AC91-ADE7EAACD4A1}" sibTransId="{0DD0B1D6-ABA9-4FBC-A839-7A56D5EAA27D}"/>
    <dgm:cxn modelId="{5F070DC8-A80D-4DCE-BE26-AF946378C18E}" type="presOf" srcId="{34BE4CCC-C539-48FB-87D2-6684DEB77389}" destId="{5D647F4B-9AC4-49D9-9A39-87E3B5074AFE}" srcOrd="0" destOrd="0" presId="urn:microsoft.com/office/officeart/2005/8/layout/equation1"/>
    <dgm:cxn modelId="{E23D2ED0-5D23-4CBD-825F-28B12C65E571}" type="presOf" srcId="{B2801BD7-2F4D-4B13-A9D7-59CA86E9FB32}" destId="{78D1DC5A-B8E9-4F03-A1DA-624A491327DA}" srcOrd="0" destOrd="0" presId="urn:microsoft.com/office/officeart/2005/8/layout/equation1"/>
    <dgm:cxn modelId="{521A49D7-3013-4388-A823-90F4E7A63314}" type="presOf" srcId="{7F4E5DFC-6CC0-4684-AAE8-8E7654CA3B9B}" destId="{77EC3344-0FFD-4B09-B083-84872A670847}" srcOrd="0" destOrd="0" presId="urn:microsoft.com/office/officeart/2005/8/layout/equation1"/>
    <dgm:cxn modelId="{CAA45EDD-1093-4F70-9B2F-F9167C94CE5C}" srcId="{8119C644-533E-444F-BB5D-047C5547817C}" destId="{34BE4CCC-C539-48FB-87D2-6684DEB77389}" srcOrd="1" destOrd="0" parTransId="{11042BD1-BD16-407D-86EB-4FB69CAEA8FF}" sibTransId="{7F4E5DFC-6CC0-4684-AAE8-8E7654CA3B9B}"/>
    <dgm:cxn modelId="{9F95B2FD-1938-454A-9AD7-5EFDF4D554F7}" type="presOf" srcId="{8119C644-533E-444F-BB5D-047C5547817C}" destId="{3965B687-5225-4441-A835-D23F0CBEF854}" srcOrd="0" destOrd="0" presId="urn:microsoft.com/office/officeart/2005/8/layout/equation1"/>
    <dgm:cxn modelId="{97F35E2C-36C3-471D-82D6-4B65EEE292F3}" type="presParOf" srcId="{3965B687-5225-4441-A835-D23F0CBEF854}" destId="{7EEBF540-F141-4058-81F9-6C0CA1262892}" srcOrd="0" destOrd="0" presId="urn:microsoft.com/office/officeart/2005/8/layout/equation1"/>
    <dgm:cxn modelId="{1C8344CC-1185-400B-B859-FAE2E4161FAF}" type="presParOf" srcId="{3965B687-5225-4441-A835-D23F0CBEF854}" destId="{72E8CB1F-63DF-42A3-B5F8-B15A828A3F19}" srcOrd="1" destOrd="0" presId="urn:microsoft.com/office/officeart/2005/8/layout/equation1"/>
    <dgm:cxn modelId="{889FD7A8-3EB8-4D1D-BF8D-F1630D0172A9}" type="presParOf" srcId="{3965B687-5225-4441-A835-D23F0CBEF854}" destId="{78D1DC5A-B8E9-4F03-A1DA-624A491327DA}" srcOrd="2" destOrd="0" presId="urn:microsoft.com/office/officeart/2005/8/layout/equation1"/>
    <dgm:cxn modelId="{1DC9F29F-D19E-4998-BA82-654D023C34C9}" type="presParOf" srcId="{3965B687-5225-4441-A835-D23F0CBEF854}" destId="{7AD90565-D460-4F47-8318-563C01AE2BF6}" srcOrd="3" destOrd="0" presId="urn:microsoft.com/office/officeart/2005/8/layout/equation1"/>
    <dgm:cxn modelId="{F5C1B6CE-80BF-43B8-9DAC-C1CBCED12441}" type="presParOf" srcId="{3965B687-5225-4441-A835-D23F0CBEF854}" destId="{5D647F4B-9AC4-49D9-9A39-87E3B5074AFE}" srcOrd="4" destOrd="0" presId="urn:microsoft.com/office/officeart/2005/8/layout/equation1"/>
    <dgm:cxn modelId="{1BD5E5E4-BC93-4190-990F-B9617FB0A12B}" type="presParOf" srcId="{3965B687-5225-4441-A835-D23F0CBEF854}" destId="{8A748D55-D24E-4024-8E04-B50C3D2160CA}" srcOrd="5" destOrd="0" presId="urn:microsoft.com/office/officeart/2005/8/layout/equation1"/>
    <dgm:cxn modelId="{F07B274D-F4FE-41A8-B717-7DCA0AF5810A}" type="presParOf" srcId="{3965B687-5225-4441-A835-D23F0CBEF854}" destId="{77EC3344-0FFD-4B09-B083-84872A670847}" srcOrd="6" destOrd="0" presId="urn:microsoft.com/office/officeart/2005/8/layout/equation1"/>
    <dgm:cxn modelId="{C65A666B-ED47-42AD-98DE-160F562A5FAF}" type="presParOf" srcId="{3965B687-5225-4441-A835-D23F0CBEF854}" destId="{4E561153-2BB4-4706-8709-34AF0AA4B506}" srcOrd="7" destOrd="0" presId="urn:microsoft.com/office/officeart/2005/8/layout/equation1"/>
    <dgm:cxn modelId="{04AC6A96-4892-43A1-99B3-29C2154A574C}" type="presParOf" srcId="{3965B687-5225-4441-A835-D23F0CBEF854}" destId="{E6471BDD-95DC-4356-B778-33239DBD8443}"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BF540-F141-4058-81F9-6C0CA1262892}">
      <dsp:nvSpPr>
        <dsp:cNvPr id="0" name=""/>
        <dsp:cNvSpPr/>
      </dsp:nvSpPr>
      <dsp:spPr>
        <a:xfrm>
          <a:off x="1235" y="67064"/>
          <a:ext cx="1637479" cy="16374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b="1" kern="1200"/>
            <a:t>Måle</a:t>
          </a:r>
        </a:p>
      </dsp:txBody>
      <dsp:txXfrm>
        <a:off x="241038" y="306867"/>
        <a:ext cx="1157873" cy="1157873"/>
      </dsp:txXfrm>
    </dsp:sp>
    <dsp:sp modelId="{78D1DC5A-B8E9-4F03-A1DA-624A491327DA}">
      <dsp:nvSpPr>
        <dsp:cNvPr id="0" name=""/>
        <dsp:cNvSpPr/>
      </dsp:nvSpPr>
      <dsp:spPr>
        <a:xfrm>
          <a:off x="1771678" y="410934"/>
          <a:ext cx="949738" cy="949738"/>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b="1" kern="1200">
            <a:solidFill>
              <a:schemeClr val="bg2"/>
            </a:solidFill>
          </a:endParaRPr>
        </a:p>
      </dsp:txBody>
      <dsp:txXfrm>
        <a:off x="1897566" y="774114"/>
        <a:ext cx="697962" cy="223378"/>
      </dsp:txXfrm>
    </dsp:sp>
    <dsp:sp modelId="{5D647F4B-9AC4-49D9-9A39-87E3B5074AFE}">
      <dsp:nvSpPr>
        <dsp:cNvPr id="0" name=""/>
        <dsp:cNvSpPr/>
      </dsp:nvSpPr>
      <dsp:spPr>
        <a:xfrm>
          <a:off x="2854380" y="67064"/>
          <a:ext cx="1637479" cy="16374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b="1" kern="1200"/>
            <a:t>Sette mål</a:t>
          </a:r>
        </a:p>
      </dsp:txBody>
      <dsp:txXfrm>
        <a:off x="3094183" y="306867"/>
        <a:ext cx="1157873" cy="1157873"/>
      </dsp:txXfrm>
    </dsp:sp>
    <dsp:sp modelId="{77EC3344-0FFD-4B09-B083-84872A670847}">
      <dsp:nvSpPr>
        <dsp:cNvPr id="0" name=""/>
        <dsp:cNvSpPr/>
      </dsp:nvSpPr>
      <dsp:spPr>
        <a:xfrm>
          <a:off x="4624823" y="410934"/>
          <a:ext cx="949738" cy="949738"/>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nb-NO" sz="1100" b="1" kern="1200">
            <a:solidFill>
              <a:schemeClr val="bg2"/>
            </a:solidFill>
          </a:endParaRPr>
        </a:p>
      </dsp:txBody>
      <dsp:txXfrm>
        <a:off x="4750711" y="606580"/>
        <a:ext cx="697962" cy="558446"/>
      </dsp:txXfrm>
    </dsp:sp>
    <dsp:sp modelId="{E6471BDD-95DC-4356-B778-33239DBD8443}">
      <dsp:nvSpPr>
        <dsp:cNvPr id="0" name=""/>
        <dsp:cNvSpPr/>
      </dsp:nvSpPr>
      <dsp:spPr>
        <a:xfrm>
          <a:off x="5707524" y="67064"/>
          <a:ext cx="1637479" cy="163747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b="1" kern="1200"/>
            <a:t>Handling</a:t>
          </a:r>
        </a:p>
      </dsp:txBody>
      <dsp:txXfrm>
        <a:off x="5947327" y="306867"/>
        <a:ext cx="1157873" cy="115787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75552-0242-47FB-8FD6-A39BE4605027}" type="datetimeFigureOut">
              <a:rPr lang="nb-NO" smtClean="0"/>
              <a:t>08.11.2021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6DB4F-F823-4C75-BDC5-92DE3F1AFA2D}" type="slidenum">
              <a:rPr lang="nb-NO" smtClean="0"/>
              <a:t>‹#›</a:t>
            </a:fld>
            <a:endParaRPr lang="nb-NO"/>
          </a:p>
        </p:txBody>
      </p:sp>
    </p:spTree>
    <p:extLst>
      <p:ext uri="{BB962C8B-B14F-4D97-AF65-F5344CB8AC3E}">
        <p14:creationId xmlns:p14="http://schemas.microsoft.com/office/powerpoint/2010/main" val="3514410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800" b="1">
                <a:effectLst/>
                <a:latin typeface="Calibri" panose="020F0502020204030204" pitchFamily="34" charset="0"/>
                <a:ea typeface="Calibri" panose="020F0502020204030204" pitchFamily="34" charset="0"/>
                <a:cs typeface="Times New Roman" panose="02020603050405020304" pitchFamily="18" charset="0"/>
              </a:rPr>
              <a:t>Slide 1: Sammen gjør vi en forskjell (15 sek)</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Sammen gjør vi en forskjell – er vår nye visjon i Backe. </a:t>
            </a:r>
          </a:p>
          <a:p>
            <a:endParaRPr lang="nb-NO"/>
          </a:p>
        </p:txBody>
      </p:sp>
      <p:sp>
        <p:nvSpPr>
          <p:cNvPr id="4" name="Slide Number Placeholder 3"/>
          <p:cNvSpPr>
            <a:spLocks noGrp="1"/>
          </p:cNvSpPr>
          <p:nvPr>
            <p:ph type="sldNum" sz="quarter" idx="5"/>
          </p:nvPr>
        </p:nvSpPr>
        <p:spPr/>
        <p:txBody>
          <a:bodyPr/>
          <a:lstStyle/>
          <a:p>
            <a:fld id="{7656DB4F-F823-4C75-BDC5-92DE3F1AFA2D}" type="slidenum">
              <a:rPr lang="nb-NO" smtClean="0"/>
              <a:t>1</a:t>
            </a:fld>
            <a:endParaRPr lang="nb-NO"/>
          </a:p>
        </p:txBody>
      </p:sp>
    </p:spTree>
    <p:extLst>
      <p:ext uri="{BB962C8B-B14F-4D97-AF65-F5344CB8AC3E}">
        <p14:creationId xmlns:p14="http://schemas.microsoft.com/office/powerpoint/2010/main" val="160814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a:effectLst/>
                <a:latin typeface="Calibri" panose="020F0502020204030204" pitchFamily="34" charset="0"/>
                <a:ea typeface="Calibri" panose="020F0502020204030204" pitchFamily="34" charset="0"/>
                <a:cs typeface="Times New Roman" panose="02020603050405020304" pitchFamily="18" charset="0"/>
              </a:rPr>
              <a:t>Slide 9: Hovedfokus for BAE-næringen de kommende årene (1,5 min)</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mj-lt"/>
              <a:buNone/>
            </a:pPr>
            <a:r>
              <a:rPr lang="nb-NO" sz="1200" b="0">
                <a:effectLst/>
                <a:latin typeface="Calibri" panose="020F0502020204030204" pitchFamily="34" charset="0"/>
                <a:ea typeface="Calibri" panose="020F0502020204030204" pitchFamily="34" charset="0"/>
                <a:cs typeface="Times New Roman" panose="02020603050405020304" pitchFamily="18" charset="0"/>
              </a:rPr>
              <a:t>Avslutningsvis vil jeg komme med 3 råd til næringen for at vi skal kunne lykkes med vår felles målsetning og 55% kutt i klimagass innen  2030</a:t>
            </a:r>
          </a:p>
          <a:p>
            <a:pPr marL="171450" lvl="0" indent="-171450">
              <a:lnSpc>
                <a:spcPct val="107000"/>
              </a:lnSpc>
              <a:buFont typeface="Arial" panose="020B0604020202020204" pitchFamily="34" charset="0"/>
              <a:buChar char="•"/>
            </a:pPr>
            <a:r>
              <a:rPr lang="nb-NO" sz="1200" b="1">
                <a:effectLst/>
                <a:latin typeface="Calibri" panose="020F0502020204030204" pitchFamily="34" charset="0"/>
                <a:ea typeface="Calibri" panose="020F0502020204030204" pitchFamily="34" charset="0"/>
                <a:cs typeface="Times New Roman" panose="02020603050405020304" pitchFamily="18" charset="0"/>
              </a:rPr>
              <a:t>Etabler klimagassregnskap</a:t>
            </a:r>
            <a:r>
              <a:rPr lang="nb-NO" sz="1200">
                <a:effectLst/>
                <a:latin typeface="Calibri" panose="020F0502020204030204" pitchFamily="34" charset="0"/>
                <a:ea typeface="Calibri" panose="020F0502020204030204" pitchFamily="34" charset="0"/>
                <a:cs typeface="Times New Roman" panose="02020603050405020304" pitchFamily="18" charset="0"/>
              </a:rPr>
              <a:t> for alle prosjekter, selskaper og hele næringen. Gjennom å måle får vi bedre faktagrunnlag, vi kan sette presise mål og optimaliserte tiltak. </a:t>
            </a:r>
            <a:endParaRPr lang="nb-NO" sz="1200"/>
          </a:p>
        </p:txBody>
      </p:sp>
      <p:sp>
        <p:nvSpPr>
          <p:cNvPr id="4" name="Plassholder for lysbildenummer 3"/>
          <p:cNvSpPr>
            <a:spLocks noGrp="1"/>
          </p:cNvSpPr>
          <p:nvPr>
            <p:ph type="sldNum" sz="quarter" idx="5"/>
          </p:nvPr>
        </p:nvSpPr>
        <p:spPr/>
        <p:txBody>
          <a:bodyPr/>
          <a:lstStyle/>
          <a:p>
            <a:fld id="{7656DB4F-F823-4C75-BDC5-92DE3F1AFA2D}" type="slidenum">
              <a:rPr lang="nb-NO" smtClean="0"/>
              <a:t>10</a:t>
            </a:fld>
            <a:endParaRPr lang="nb-NO"/>
          </a:p>
        </p:txBody>
      </p:sp>
    </p:spTree>
    <p:extLst>
      <p:ext uri="{BB962C8B-B14F-4D97-AF65-F5344CB8AC3E}">
        <p14:creationId xmlns:p14="http://schemas.microsoft.com/office/powerpoint/2010/main" val="3116065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07000"/>
              </a:lnSpc>
              <a:buFont typeface="+mj-lt"/>
              <a:buNone/>
            </a:pPr>
            <a:r>
              <a:rPr lang="nb-NO" sz="1200" b="1">
                <a:effectLst/>
                <a:latin typeface="Calibri" panose="020F0502020204030204" pitchFamily="34" charset="0"/>
                <a:ea typeface="Calibri" panose="020F0502020204030204" pitchFamily="34" charset="0"/>
                <a:cs typeface="Times New Roman" panose="02020603050405020304" pitchFamily="18" charset="0"/>
              </a:rPr>
              <a:t>Vi må redusere utslipp fra materialer </a:t>
            </a:r>
          </a:p>
          <a:p>
            <a:pPr marL="0" lvl="0" indent="0">
              <a:lnSpc>
                <a:spcPct val="107000"/>
              </a:lnSpc>
              <a:buFont typeface="+mj-lt"/>
              <a:buNone/>
            </a:pPr>
            <a:r>
              <a:rPr lang="nb-NO" sz="1200">
                <a:effectLst/>
                <a:latin typeface="Calibri" panose="020F0502020204030204" pitchFamily="34" charset="0"/>
                <a:ea typeface="Calibri" panose="020F0502020204030204" pitchFamily="34" charset="0"/>
                <a:cs typeface="Times New Roman" panose="02020603050405020304" pitchFamily="18" charset="0"/>
              </a:rPr>
              <a:t>50% av utslippene er knyttet til materialer og transport av nye materialer. Vi kommer til å ende opp med utslippsfrie byggeplasser  - men «kun» 16 % av utslippene skjer på selve byggeplassene. Skal vi lykkes må vi kutte i utslippene fra produksjon og transport materialer. En </a:t>
            </a:r>
            <a:r>
              <a:rPr lang="nb-NO" sz="1200" err="1">
                <a:effectLst/>
                <a:latin typeface="Calibri" panose="020F0502020204030204" pitchFamily="34" charset="0"/>
                <a:ea typeface="Calibri" panose="020F0502020204030204" pitchFamily="34" charset="0"/>
                <a:cs typeface="Times New Roman" panose="02020603050405020304" pitchFamily="18" charset="0"/>
              </a:rPr>
              <a:t>Future</a:t>
            </a:r>
            <a:r>
              <a:rPr lang="nb-NO" sz="1200">
                <a:effectLst/>
                <a:latin typeface="Calibri" panose="020F0502020204030204" pitchFamily="34" charset="0"/>
                <a:ea typeface="Calibri" panose="020F0502020204030204" pitchFamily="34" charset="0"/>
                <a:cs typeface="Times New Roman" panose="02020603050405020304" pitchFamily="18" charset="0"/>
              </a:rPr>
              <a:t> </a:t>
            </a:r>
            <a:r>
              <a:rPr lang="nb-NO" sz="1200" err="1">
                <a:effectLst/>
                <a:latin typeface="Calibri" panose="020F0502020204030204" pitchFamily="34" charset="0"/>
                <a:ea typeface="Calibri" panose="020F0502020204030204" pitchFamily="34" charset="0"/>
                <a:cs typeface="Times New Roman" panose="02020603050405020304" pitchFamily="18" charset="0"/>
              </a:rPr>
              <a:t>build</a:t>
            </a:r>
            <a:r>
              <a:rPr lang="nb-NO" sz="1200">
                <a:effectLst/>
                <a:latin typeface="Calibri" panose="020F0502020204030204" pitchFamily="34" charset="0"/>
                <a:ea typeface="Calibri" panose="020F0502020204030204" pitchFamily="34" charset="0"/>
                <a:cs typeface="Times New Roman" panose="02020603050405020304" pitchFamily="18" charset="0"/>
              </a:rPr>
              <a:t> analyse viser at det er relativt enkelt å oppnå 20% kutt i CO2 utslipp i materialbruken allerede i 2022, uten vesentlig kostnadsøkning og det er mulig å oppnå 40% innen 2025.  Det handler om planlegging i tidlig fase, hvor også gjenbruk er sentralt. </a:t>
            </a: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nb-NO" sz="1200" b="1">
                <a:effectLst/>
                <a:latin typeface="+mn-lt"/>
                <a:ea typeface="Calibri" panose="020F0502020204030204" pitchFamily="34" charset="0"/>
                <a:cs typeface="Times New Roman" panose="02020603050405020304" pitchFamily="18" charset="0"/>
              </a:rPr>
              <a:t>Men like mye som materialene i seg selv, så handler det om å kutte ressursbruken generelt.  </a:t>
            </a:r>
            <a:r>
              <a:rPr lang="nb-NO" sz="1200" b="0">
                <a:effectLst/>
                <a:latin typeface="+mn-lt"/>
                <a:ea typeface="Calibri" panose="020F0502020204030204" pitchFamily="34" charset="0"/>
                <a:cs typeface="Times New Roman" panose="02020603050405020304" pitchFamily="18" charset="0"/>
              </a:rPr>
              <a:t>Det mest klimavennlige vi kan gjøre er å forbruke mindre. Da stiller jeg spørsmålstegn til hvordan vi i dag designer våre bygg. Byggets geometri, statikk og fundamentering er helt essensielt men også de krav vi pålegges. Fremdeles er det kommuner som opererer med en P-dekning på bolig på mellom 1,2 og 2.  Det er sløsing. Det hjelper ikke at kommuner sier de skal være ledende på miljø – når de neste kommunestyremøte øker p-dekningen med 20%. </a:t>
            </a:r>
            <a:endParaRPr lang="nb-NO" sz="1200">
              <a:latin typeface="+mn-lt"/>
            </a:endParaRPr>
          </a:p>
          <a:p>
            <a:pPr marL="0" lvl="0" indent="0">
              <a:lnSpc>
                <a:spcPct val="107000"/>
              </a:lnSpc>
              <a:buFont typeface="+mj-lt"/>
              <a:buNone/>
            </a:pP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nb-NO" sz="1200"/>
          </a:p>
        </p:txBody>
      </p:sp>
      <p:sp>
        <p:nvSpPr>
          <p:cNvPr id="4" name="Plassholder for lysbildenummer 3"/>
          <p:cNvSpPr>
            <a:spLocks noGrp="1"/>
          </p:cNvSpPr>
          <p:nvPr>
            <p:ph type="sldNum" sz="quarter" idx="5"/>
          </p:nvPr>
        </p:nvSpPr>
        <p:spPr/>
        <p:txBody>
          <a:bodyPr/>
          <a:lstStyle/>
          <a:p>
            <a:fld id="{7656DB4F-F823-4C75-BDC5-92DE3F1AFA2D}" type="slidenum">
              <a:rPr lang="nb-NO" smtClean="0"/>
              <a:t>11</a:t>
            </a:fld>
            <a:endParaRPr lang="nb-NO"/>
          </a:p>
        </p:txBody>
      </p:sp>
    </p:spTree>
    <p:extLst>
      <p:ext uri="{BB962C8B-B14F-4D97-AF65-F5344CB8AC3E}">
        <p14:creationId xmlns:p14="http://schemas.microsoft.com/office/powerpoint/2010/main" val="234242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07000"/>
              </a:lnSpc>
              <a:buFont typeface="+mj-lt"/>
              <a:buNone/>
            </a:pPr>
            <a:r>
              <a:rPr lang="nb-NO" sz="1050" b="1">
                <a:effectLst/>
                <a:latin typeface="+mn-lt"/>
                <a:ea typeface="Calibri" panose="020F0502020204030204" pitchFamily="34" charset="0"/>
                <a:cs typeface="Times New Roman" panose="02020603050405020304" pitchFamily="18" charset="0"/>
              </a:rPr>
              <a:t>La oss digitalisere sammen</a:t>
            </a:r>
          </a:p>
          <a:p>
            <a:pPr marL="0" lvl="0" indent="0">
              <a:lnSpc>
                <a:spcPct val="107000"/>
              </a:lnSpc>
              <a:buFont typeface="+mj-lt"/>
              <a:buNone/>
            </a:pPr>
            <a:r>
              <a:rPr lang="nb-NO" sz="1050">
                <a:effectLst/>
                <a:latin typeface="+mn-lt"/>
                <a:ea typeface="Calibri" panose="020F0502020204030204" pitchFamily="34" charset="0"/>
                <a:cs typeface="Times New Roman" panose="02020603050405020304" pitchFamily="18" charset="0"/>
              </a:rPr>
              <a:t>Digitalisering av våre prosesser og produkter er en forutsetning for å nå klimamål. Vi i Backe har investert betydelige beløp (16 </a:t>
            </a:r>
            <a:r>
              <a:rPr lang="nb-NO" sz="1050" err="1">
                <a:effectLst/>
                <a:latin typeface="+mn-lt"/>
                <a:ea typeface="Calibri" panose="020F0502020204030204" pitchFamily="34" charset="0"/>
                <a:cs typeface="Times New Roman" panose="02020603050405020304" pitchFamily="18" charset="0"/>
              </a:rPr>
              <a:t>mill</a:t>
            </a:r>
            <a:r>
              <a:rPr lang="nb-NO" sz="1050">
                <a:effectLst/>
                <a:latin typeface="+mn-lt"/>
                <a:ea typeface="Calibri" panose="020F0502020204030204" pitchFamily="34" charset="0"/>
                <a:cs typeface="Times New Roman" panose="02020603050405020304" pitchFamily="18" charset="0"/>
              </a:rPr>
              <a:t> + intern tid) i </a:t>
            </a:r>
            <a:r>
              <a:rPr lang="nb-NO" sz="1050" err="1">
                <a:effectLst/>
                <a:latin typeface="+mn-lt"/>
                <a:ea typeface="Calibri" panose="020F0502020204030204" pitchFamily="34" charset="0"/>
                <a:cs typeface="Times New Roman" panose="02020603050405020304" pitchFamily="18" charset="0"/>
              </a:rPr>
              <a:t>Digibuild</a:t>
            </a:r>
            <a:r>
              <a:rPr lang="nb-NO" sz="1050">
                <a:effectLst/>
                <a:latin typeface="+mn-lt"/>
                <a:ea typeface="Calibri" panose="020F0502020204030204" pitchFamily="34" charset="0"/>
                <a:cs typeface="Times New Roman" panose="02020603050405020304" pitchFamily="18" charset="0"/>
              </a:rPr>
              <a:t> for å skape en heldigital byggeprosess. Derigjennom har vi også vært en av etablererne av «Open </a:t>
            </a:r>
            <a:r>
              <a:rPr lang="nb-NO" sz="1050" err="1">
                <a:effectLst/>
                <a:latin typeface="+mn-lt"/>
                <a:ea typeface="Calibri" panose="020F0502020204030204" pitchFamily="34" charset="0"/>
                <a:cs typeface="Times New Roman" panose="02020603050405020304" pitchFamily="18" charset="0"/>
              </a:rPr>
              <a:t>build</a:t>
            </a:r>
            <a:r>
              <a:rPr lang="nb-NO" sz="1050">
                <a:effectLst/>
                <a:latin typeface="+mn-lt"/>
                <a:ea typeface="Calibri" panose="020F0502020204030204" pitchFamily="34" charset="0"/>
                <a:cs typeface="Times New Roman" panose="02020603050405020304" pitchFamily="18" charset="0"/>
              </a:rPr>
              <a:t>» sammen med </a:t>
            </a:r>
            <a:r>
              <a:rPr lang="nb-NO" sz="1050" err="1">
                <a:effectLst/>
                <a:latin typeface="+mn-lt"/>
                <a:ea typeface="Calibri" panose="020F0502020204030204" pitchFamily="34" charset="0"/>
                <a:cs typeface="Times New Roman" panose="02020603050405020304" pitchFamily="18" charset="0"/>
              </a:rPr>
              <a:t>Cobuilder</a:t>
            </a:r>
            <a:r>
              <a:rPr lang="nb-NO" sz="1050">
                <a:effectLst/>
                <a:latin typeface="+mn-lt"/>
                <a:ea typeface="Calibri" panose="020F0502020204030204" pitchFamily="34" charset="0"/>
                <a:cs typeface="Times New Roman" panose="02020603050405020304" pitchFamily="18" charset="0"/>
              </a:rPr>
              <a:t>, IBM, Red hat og partnere Dette er en global samhandlingsplattform hvor man kan utveksle data og tjenester via et felles digitalt språk. Tanken er blant annet at klimagassutslipp knyttet til materialer vil her kunne spores (såkalte </a:t>
            </a:r>
            <a:r>
              <a:rPr lang="nb-NO" sz="1050" err="1">
                <a:effectLst/>
                <a:latin typeface="+mn-lt"/>
                <a:ea typeface="Calibri" panose="020F0502020204030204" pitchFamily="34" charset="0"/>
                <a:cs typeface="Times New Roman" panose="02020603050405020304" pitchFamily="18" charset="0"/>
              </a:rPr>
              <a:t>pdt</a:t>
            </a:r>
            <a:r>
              <a:rPr lang="nb-NO" sz="1050">
                <a:effectLst/>
                <a:latin typeface="+mn-lt"/>
                <a:ea typeface="Calibri" panose="020F0502020204030204" pitchFamily="34" charset="0"/>
                <a:cs typeface="Times New Roman" panose="02020603050405020304" pitchFamily="18" charset="0"/>
              </a:rPr>
              <a:t>’ er - produktdatamaler).  Sporing av utslipp er en forutsetning skal vi få korrekte klimagassregnskap men enda viktigere når vi skal velge klimavennlige materialer.   </a:t>
            </a:r>
          </a:p>
          <a:p>
            <a:endParaRPr lang="nb-NO" sz="1050">
              <a:latin typeface="+mn-lt"/>
            </a:endParaRPr>
          </a:p>
        </p:txBody>
      </p:sp>
      <p:sp>
        <p:nvSpPr>
          <p:cNvPr id="4" name="Plassholder for lysbildenummer 3"/>
          <p:cNvSpPr>
            <a:spLocks noGrp="1"/>
          </p:cNvSpPr>
          <p:nvPr>
            <p:ph type="sldNum" sz="quarter" idx="5"/>
          </p:nvPr>
        </p:nvSpPr>
        <p:spPr/>
        <p:txBody>
          <a:bodyPr/>
          <a:lstStyle/>
          <a:p>
            <a:fld id="{7656DB4F-F823-4C75-BDC5-92DE3F1AFA2D}" type="slidenum">
              <a:rPr lang="nb-NO" smtClean="0"/>
              <a:t>12</a:t>
            </a:fld>
            <a:endParaRPr lang="nb-NO"/>
          </a:p>
        </p:txBody>
      </p:sp>
    </p:spTree>
    <p:extLst>
      <p:ext uri="{BB962C8B-B14F-4D97-AF65-F5344CB8AC3E}">
        <p14:creationId xmlns:p14="http://schemas.microsoft.com/office/powerpoint/2010/main" val="426986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Ny regjeringsskifte har kommet med sin Hurdalsplattform på 82 sider.  Den tar for seg mange politiske tema og de aller fleste næringene er omtalt. Byggenæringen </a:t>
            </a:r>
            <a:r>
              <a:rPr lang="nb-NO" b="1"/>
              <a:t>er fraværende i denne plattformen,</a:t>
            </a:r>
            <a:r>
              <a:rPr lang="nb-NO"/>
              <a:t> selv regndrift er mer omtalt enn vår næring.  De 2 eneste plassen byggenæringen eksplisitt er omtalt er i 2 setninger på side 29 og 35 under hhv sirkulærøkonomi og boligpolitikk: </a:t>
            </a:r>
          </a:p>
          <a:p>
            <a:r>
              <a:rPr lang="nb-NO" b="0"/>
              <a:t>Side 29: «Stille krav om at nye bygg og anlegg bygges med klimavennlige materialer og designes for lavt energibruk og gjenbruk, samt legge opp til at byggeplasser blir fossilfrie»</a:t>
            </a:r>
          </a:p>
          <a:p>
            <a:r>
              <a:rPr lang="nb-NO" b="0"/>
              <a:t>Side 35: «Klimakravet til byggenæringen må skjerpes samtidig som bygge kostnadene holdes så lav som mulig»</a:t>
            </a:r>
          </a:p>
          <a:p>
            <a:r>
              <a:rPr lang="nb-NO" b="0"/>
              <a:t>Vi er Norges største fastlandsnæring, målt i verdi og sysselsetting, den største distriktsnæringen og kan bidra i klimakrisen og er en «ufarlig» næring for politikerne.  Vi er en gave til politikerne –og vi må sammen bidra til å synliggjøre vår betydning.  Fordi sammen kan vi gjøre en forskjell. </a:t>
            </a:r>
          </a:p>
          <a:p>
            <a:endParaRPr lang="nb-NO"/>
          </a:p>
        </p:txBody>
      </p:sp>
      <p:sp>
        <p:nvSpPr>
          <p:cNvPr id="4" name="Plassholder for lysbildenummer 3"/>
          <p:cNvSpPr>
            <a:spLocks noGrp="1"/>
          </p:cNvSpPr>
          <p:nvPr>
            <p:ph type="sldNum" sz="quarter" idx="5"/>
          </p:nvPr>
        </p:nvSpPr>
        <p:spPr/>
        <p:txBody>
          <a:bodyPr/>
          <a:lstStyle/>
          <a:p>
            <a:fld id="{7656DB4F-F823-4C75-BDC5-92DE3F1AFA2D}" type="slidenum">
              <a:rPr lang="nb-NO" smtClean="0"/>
              <a:t>13</a:t>
            </a:fld>
            <a:endParaRPr lang="nb-NO"/>
          </a:p>
        </p:txBody>
      </p:sp>
    </p:spTree>
    <p:extLst>
      <p:ext uri="{BB962C8B-B14F-4D97-AF65-F5344CB8AC3E}">
        <p14:creationId xmlns:p14="http://schemas.microsoft.com/office/powerpoint/2010/main" val="4611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1">
                <a:effectLst/>
                <a:latin typeface="Calibri" panose="020F0502020204030204" pitchFamily="34" charset="0"/>
                <a:ea typeface="Calibri" panose="020F0502020204030204" pitchFamily="34" charset="0"/>
                <a:cs typeface="Times New Roman" panose="02020603050405020304" pitchFamily="18" charset="0"/>
              </a:rPr>
              <a:t>Slide 2: Agenda (30 sek)</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2020 ble det året vi virkelig satte bærekraft på agendaen og hvor hele vår strategi mot 2027 er bygget rundt dette.  Det har jeg tenkt å si noe om men først vil jeg komme inn på noen av de miljøtiltakene vi har gjennomført siden 2020. Avslutningsvis vil jeg komme med 3 konkrete mål for næringen de kommende året i forhold til miljø. </a:t>
            </a:r>
          </a:p>
        </p:txBody>
      </p:sp>
      <p:sp>
        <p:nvSpPr>
          <p:cNvPr id="4" name="Plassholder for lysbildenummer 3"/>
          <p:cNvSpPr>
            <a:spLocks noGrp="1"/>
          </p:cNvSpPr>
          <p:nvPr>
            <p:ph type="sldNum" sz="quarter" idx="5"/>
          </p:nvPr>
        </p:nvSpPr>
        <p:spPr/>
        <p:txBody>
          <a:bodyPr/>
          <a:lstStyle/>
          <a:p>
            <a:fld id="{7656DB4F-F823-4C75-BDC5-92DE3F1AFA2D}" type="slidenum">
              <a:rPr lang="nb-NO" smtClean="0"/>
              <a:t>2</a:t>
            </a:fld>
            <a:endParaRPr lang="nb-NO"/>
          </a:p>
        </p:txBody>
      </p:sp>
    </p:spTree>
    <p:extLst>
      <p:ext uri="{BB962C8B-B14F-4D97-AF65-F5344CB8AC3E}">
        <p14:creationId xmlns:p14="http://schemas.microsoft.com/office/powerpoint/2010/main" val="311374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100" b="1">
                <a:effectLst/>
                <a:latin typeface="Calibri" panose="020F0502020204030204" pitchFamily="34" charset="0"/>
                <a:ea typeface="Calibri" panose="020F0502020204030204" pitchFamily="34" charset="0"/>
                <a:cs typeface="Times New Roman" panose="02020603050405020304" pitchFamily="18" charset="0"/>
              </a:rPr>
              <a:t>Slide 3: I 2020 satte Backe virkelig bærekraft på agendaen med en rekke strakstiltak (45 sek)</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100">
                <a:effectLst/>
                <a:latin typeface="Calibri" panose="020F0502020204030204" pitchFamily="34" charset="0"/>
                <a:ea typeface="Calibri" panose="020F0502020204030204" pitchFamily="34" charset="0"/>
                <a:cs typeface="Times New Roman" panose="02020603050405020304" pitchFamily="18" charset="0"/>
              </a:rPr>
              <a:t>Elektrifisering</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Elektrisk bilpark</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PILOT-E prosjekt med battericontainer på byggeplass</a:t>
            </a:r>
          </a:p>
          <a:p>
            <a:pPr marL="742950" lvl="1" indent="-285750">
              <a:lnSpc>
                <a:spcPct val="107000"/>
              </a:lnSpc>
              <a:spcAft>
                <a:spcPts val="800"/>
              </a:spcAft>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Verdens første helelektriske beltekran</a:t>
            </a:r>
          </a:p>
          <a:p>
            <a:pPr marL="742950" lvl="1" indent="-285750">
              <a:lnSpc>
                <a:spcPct val="107000"/>
              </a:lnSpc>
              <a:spcAft>
                <a:spcPts val="800"/>
              </a:spcAft>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Garantert ren kraft avtale for hele konsernet</a:t>
            </a:r>
          </a:p>
          <a:p>
            <a:endParaRPr lang="nb-NO"/>
          </a:p>
        </p:txBody>
      </p:sp>
      <p:sp>
        <p:nvSpPr>
          <p:cNvPr id="4" name="Plassholder for lysbildenummer 3"/>
          <p:cNvSpPr>
            <a:spLocks noGrp="1"/>
          </p:cNvSpPr>
          <p:nvPr>
            <p:ph type="sldNum" sz="quarter" idx="5"/>
          </p:nvPr>
        </p:nvSpPr>
        <p:spPr/>
        <p:txBody>
          <a:bodyPr/>
          <a:lstStyle/>
          <a:p>
            <a:fld id="{7656DB4F-F823-4C75-BDC5-92DE3F1AFA2D}" type="slidenum">
              <a:rPr lang="nb-NO" smtClean="0"/>
              <a:t>3</a:t>
            </a:fld>
            <a:endParaRPr lang="nb-NO"/>
          </a:p>
        </p:txBody>
      </p:sp>
    </p:spTree>
    <p:extLst>
      <p:ext uri="{BB962C8B-B14F-4D97-AF65-F5344CB8AC3E}">
        <p14:creationId xmlns:p14="http://schemas.microsoft.com/office/powerpoint/2010/main" val="3621470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100" b="1">
                <a:effectLst/>
                <a:latin typeface="Calibri" panose="020F0502020204030204" pitchFamily="34" charset="0"/>
                <a:ea typeface="Calibri" panose="020F0502020204030204" pitchFamily="34" charset="0"/>
                <a:cs typeface="Times New Roman" panose="02020603050405020304" pitchFamily="18" charset="0"/>
              </a:rPr>
              <a:t>Slide 4: I 2020 satte Backe bærekraft på agendaen med en rekke strakstiltak (45 sek)</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100">
                <a:effectLst/>
                <a:latin typeface="Calibri" panose="020F0502020204030204" pitchFamily="34" charset="0"/>
                <a:ea typeface="Calibri" panose="020F0502020204030204" pitchFamily="34" charset="0"/>
                <a:cs typeface="Times New Roman" panose="02020603050405020304" pitchFamily="18" charset="0"/>
              </a:rPr>
              <a:t>Sirkularitet og kildesortering</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Konsernavtale med Norsk Gjenvinning</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Gjenvinning av EPS sammen med Maxbo og Vartdal Plast</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Gjenvinning av trevirke og gips sammen med Norsk Gjenvinning</a:t>
            </a:r>
          </a:p>
        </p:txBody>
      </p:sp>
      <p:sp>
        <p:nvSpPr>
          <p:cNvPr id="4" name="Plassholder for lysbildenummer 3"/>
          <p:cNvSpPr>
            <a:spLocks noGrp="1"/>
          </p:cNvSpPr>
          <p:nvPr>
            <p:ph type="sldNum" sz="quarter" idx="5"/>
          </p:nvPr>
        </p:nvSpPr>
        <p:spPr/>
        <p:txBody>
          <a:bodyPr/>
          <a:lstStyle/>
          <a:p>
            <a:fld id="{7656DB4F-F823-4C75-BDC5-92DE3F1AFA2D}" type="slidenum">
              <a:rPr lang="nb-NO" smtClean="0"/>
              <a:t>4</a:t>
            </a:fld>
            <a:endParaRPr lang="nb-NO"/>
          </a:p>
        </p:txBody>
      </p:sp>
    </p:spTree>
    <p:extLst>
      <p:ext uri="{BB962C8B-B14F-4D97-AF65-F5344CB8AC3E}">
        <p14:creationId xmlns:p14="http://schemas.microsoft.com/office/powerpoint/2010/main" val="3413720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baseline="0"/>
              <a:t>Her ser dere noen av de resultatene vi har oppnådd på ett 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b="1" baseline="0"/>
              <a:t>Klimagassutslipp: I sum har vi kutter våre CO2 utslipp med -50%, fra 1650 tCO2e Q3 2020 til 819 tCO2e Q3 2021.</a:t>
            </a:r>
          </a:p>
          <a:p>
            <a:r>
              <a:rPr lang="nb-NO" sz="1000" baseline="0"/>
              <a:t>Avfall: Grunnet økt kildesortering  med nå 90% sortering, så har utslipp fra avfall blitt redusert med 32%</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baseline="0"/>
              <a:t>Materialgjenvinning: vi har p.t 32% materialgjenvinning som ikke er godt nok. Men med en ny avtale  på gjenvinning av trevirke og folie så vil denne andelen gjennom 2022 øke opp mot 70%.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baseline="0"/>
              <a:t>Strøm: Vi har opprinnelsesgaranti på strøm </a:t>
            </a:r>
            <a:r>
              <a:rPr lang="nb-NO" sz="1000" baseline="0" err="1"/>
              <a:t>dvs</a:t>
            </a:r>
            <a:r>
              <a:rPr lang="nb-NO" sz="1000" baseline="0"/>
              <a:t> garantert fornybar kraft, noe som gir en betydelig effekt. </a:t>
            </a:r>
          </a:p>
          <a:p>
            <a:r>
              <a:rPr lang="nb-NO" sz="1000" baseline="0"/>
              <a:t>Drivstoff: Uheldig økning i utslipp fra drivstoff noe som primært skyldes at en byggherre ikke ville legge til rette for varme fra strøm. Skal ikke nevne aktøren – men den var ikke privat………………</a:t>
            </a:r>
          </a:p>
          <a:p>
            <a:endParaRPr lang="nb-NO" sz="1000" baseline="0"/>
          </a:p>
        </p:txBody>
      </p:sp>
      <p:sp>
        <p:nvSpPr>
          <p:cNvPr id="4" name="Plassholder for lysbildenummer 3"/>
          <p:cNvSpPr>
            <a:spLocks noGrp="1"/>
          </p:cNvSpPr>
          <p:nvPr>
            <p:ph type="sldNum" sz="quarter" idx="5"/>
          </p:nvPr>
        </p:nvSpPr>
        <p:spPr/>
        <p:txBody>
          <a:bodyPr/>
          <a:lstStyle/>
          <a:p>
            <a:fld id="{7656DB4F-F823-4C75-BDC5-92DE3F1AFA2D}" type="slidenum">
              <a:rPr lang="nb-NO" smtClean="0"/>
              <a:t>5</a:t>
            </a:fld>
            <a:endParaRPr lang="nb-NO"/>
          </a:p>
        </p:txBody>
      </p:sp>
    </p:spTree>
    <p:extLst>
      <p:ext uri="{BB962C8B-B14F-4D97-AF65-F5344CB8AC3E}">
        <p14:creationId xmlns:p14="http://schemas.microsoft.com/office/powerpoint/2010/main" val="294149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900" b="1">
                <a:effectLst/>
                <a:latin typeface="Calibri" panose="020F0502020204030204" pitchFamily="34" charset="0"/>
                <a:ea typeface="Calibri" panose="020F0502020204030204" pitchFamily="34" charset="0"/>
                <a:cs typeface="Times New Roman" panose="02020603050405020304" pitchFamily="18" charset="0"/>
              </a:rPr>
              <a:t>Slide 5: Siden 2020 har strategiarbeidet vært en involverende prosess for å øke miljøfokus og engasjement (2 min)</a:t>
            </a:r>
            <a:endParaRPr lang="nb-NO" sz="9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900" b="1">
                <a:effectLst/>
                <a:latin typeface="Calibri" panose="020F0502020204030204" pitchFamily="34" charset="0"/>
                <a:ea typeface="Calibri" panose="020F0502020204030204" pitchFamily="34" charset="0"/>
                <a:cs typeface="Times New Roman" panose="02020603050405020304" pitchFamily="18" charset="0"/>
              </a:rPr>
              <a:t>2020 ble det året hvor vi satte bærekraft </a:t>
            </a:r>
            <a:r>
              <a:rPr lang="nb-NO" sz="900">
                <a:effectLst/>
                <a:latin typeface="Calibri" panose="020F0502020204030204" pitchFamily="34" charset="0"/>
                <a:ea typeface="Calibri" panose="020F0502020204030204" pitchFamily="34" charset="0"/>
                <a:cs typeface="Times New Roman" panose="02020603050405020304" pitchFamily="18" charset="0"/>
              </a:rPr>
              <a:t>tydelig på dagsorden i Backe, og vi har utformet en ny strategi basert på sosial, miljø og økonomisk bærekraft. Strategiarbeidet i Backe har pågått i snart ett år i en involverende prosess hvor store deler av ansatte, eiere, styret og kunder har vært involvert. Gjennom dette året opplever vi at miljøfokuset og engasjementet har økt kraftig blant de ansatte. Vi ønsker sammen å gjøre en forskjell i Backe – hvor bærekraft er styrende i alt vi gjør. Skal vi lykkes med det – må vi engasjere de ansatte – men også hele verdikjeden.</a:t>
            </a:r>
          </a:p>
          <a:p>
            <a:pPr marL="342900" lvl="0" indent="-342900">
              <a:lnSpc>
                <a:spcPct val="107000"/>
              </a:lnSpc>
              <a:buFont typeface="Symbol" panose="05050102010706020507" pitchFamily="18" charset="2"/>
              <a:buChar char=""/>
            </a:pPr>
            <a:r>
              <a:rPr lang="nb-NO" sz="900" b="1">
                <a:effectLst/>
                <a:latin typeface="Calibri" panose="020F0502020204030204" pitchFamily="34" charset="0"/>
                <a:ea typeface="Calibri" panose="020F0502020204030204" pitchFamily="34" charset="0"/>
                <a:cs typeface="Times New Roman" panose="02020603050405020304" pitchFamily="18" charset="0"/>
              </a:rPr>
              <a:t>Vi måler våre utslipp, og utarbeider klimagassregnskap</a:t>
            </a:r>
            <a:r>
              <a:rPr lang="nb-NO" sz="900">
                <a:effectLst/>
                <a:latin typeface="Calibri" panose="020F0502020204030204" pitchFamily="34" charset="0"/>
                <a:ea typeface="Calibri" panose="020F0502020204030204" pitchFamily="34" charset="0"/>
                <a:cs typeface="Times New Roman" panose="02020603050405020304" pitchFamily="18" charset="0"/>
              </a:rPr>
              <a:t>.. Vi jobber videre med å forbedre klimagassregnskapet vårt slik at vi kan inkludere større deler av våre indirekte utslipp eksempelvis utslipp fra materialer, og på den måten jobbe mer strategisk med våre samarbeidspartnere i verdikjeden for å kutte utslipp som faller utenfor vår direkte kontroll. </a:t>
            </a:r>
          </a:p>
          <a:p>
            <a:pPr marL="342900" lvl="0" indent="-342900">
              <a:lnSpc>
                <a:spcPct val="107000"/>
              </a:lnSpc>
              <a:buFont typeface="Symbol" panose="05050102010706020507" pitchFamily="18" charset="2"/>
              <a:buChar char=""/>
            </a:pPr>
            <a:r>
              <a:rPr lang="nb-NO" sz="900" b="1">
                <a:effectLst/>
                <a:latin typeface="Calibri" panose="020F0502020204030204" pitchFamily="34" charset="0"/>
                <a:ea typeface="Calibri" panose="020F0502020204030204" pitchFamily="34" charset="0"/>
                <a:cs typeface="Times New Roman" panose="02020603050405020304" pitchFamily="18" charset="0"/>
              </a:rPr>
              <a:t>Videre har vi satt konkrete mål med handlingsplan: </a:t>
            </a:r>
            <a:r>
              <a:rPr lang="nb-NO" sz="900">
                <a:effectLst/>
                <a:latin typeface="Calibri" panose="020F0502020204030204" pitchFamily="34" charset="0"/>
                <a:ea typeface="Calibri" panose="020F0502020204030204" pitchFamily="34" charset="0"/>
                <a:cs typeface="Times New Roman" panose="02020603050405020304" pitchFamily="18" charset="0"/>
              </a:rPr>
              <a:t>Backe har satt seg et litt hårete mål på 10% reduksjon i klimagassutslipp per år, målt i tonn Co2-ekvivalenter. </a:t>
            </a:r>
          </a:p>
        </p:txBody>
      </p:sp>
      <p:sp>
        <p:nvSpPr>
          <p:cNvPr id="4" name="Plassholder for lysbildenummer 3"/>
          <p:cNvSpPr>
            <a:spLocks noGrp="1"/>
          </p:cNvSpPr>
          <p:nvPr>
            <p:ph type="sldNum" sz="quarter" idx="5"/>
          </p:nvPr>
        </p:nvSpPr>
        <p:spPr/>
        <p:txBody>
          <a:bodyPr/>
          <a:lstStyle/>
          <a:p>
            <a:fld id="{7656DB4F-F823-4C75-BDC5-92DE3F1AFA2D}" type="slidenum">
              <a:rPr lang="nb-NO" smtClean="0"/>
              <a:t>6</a:t>
            </a:fld>
            <a:endParaRPr lang="nb-NO"/>
          </a:p>
        </p:txBody>
      </p:sp>
    </p:spTree>
    <p:extLst>
      <p:ext uri="{BB962C8B-B14F-4D97-AF65-F5344CB8AC3E}">
        <p14:creationId xmlns:p14="http://schemas.microsoft.com/office/powerpoint/2010/main" val="396005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100" b="1">
                <a:effectLst/>
                <a:latin typeface="Calibri" panose="020F0502020204030204" pitchFamily="34" charset="0"/>
                <a:ea typeface="Calibri" panose="020F0502020204030204" pitchFamily="34" charset="0"/>
                <a:cs typeface="Times New Roman" panose="02020603050405020304" pitchFamily="18" charset="0"/>
              </a:rPr>
              <a:t>Slide 7: Klimaspor – et felles måltall for hele næringen (1 min)</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b-NO" sz="1100">
                <a:effectLst/>
                <a:latin typeface="Calibri" panose="020F0502020204030204" pitchFamily="34" charset="0"/>
                <a:ea typeface="Calibri" panose="020F0502020204030204" pitchFamily="34" charset="0"/>
                <a:cs typeface="Times New Roman" panose="02020603050405020304" pitchFamily="18" charset="0"/>
              </a:rPr>
              <a:t>Det å måle mener jeg er helt sentralt for å få til en endring. Hvor mange i salen kjenner til måltallet «Klimaspor» som utledes fra klimagass regnskapet ?</a:t>
            </a:r>
          </a:p>
          <a:p>
            <a:pPr marL="342900" lvl="0" indent="-342900">
              <a:lnSpc>
                <a:spcPct val="107000"/>
              </a:lnSpc>
              <a:buFont typeface="Symbol" panose="05050102010706020507" pitchFamily="18" charset="2"/>
              <a:buChar char=""/>
            </a:pPr>
            <a:r>
              <a:rPr lang="nb-NO" sz="1100">
                <a:effectLst/>
                <a:latin typeface="Calibri" panose="020F0502020204030204" pitchFamily="34" charset="0"/>
                <a:ea typeface="Calibri" panose="020F0502020204030204" pitchFamily="34" charset="0"/>
                <a:cs typeface="Times New Roman" panose="02020603050405020304" pitchFamily="18" charset="0"/>
              </a:rPr>
              <a:t>Utslippene er fordelt på tre kategorier:</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Scope 1: Direkte utslipp vi har kontroll over, f.eks. diesel til anleggsmaskinene</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Scope 2: Forbruk av energi, f.eks. elektrisitet til varme, vifter og belysning</a:t>
            </a:r>
          </a:p>
          <a:p>
            <a:pPr marL="742950" lvl="1" indent="-285750">
              <a:lnSpc>
                <a:spcPct val="107000"/>
              </a:lnSpc>
              <a:buFont typeface="Courier New" panose="02070309020205020404" pitchFamily="49" charset="0"/>
              <a:buChar char="o"/>
            </a:pPr>
            <a:r>
              <a:rPr lang="nb-NO" sz="1100">
                <a:effectLst/>
                <a:latin typeface="Calibri" panose="020F0502020204030204" pitchFamily="34" charset="0"/>
                <a:ea typeface="Calibri" panose="020F0502020204030204" pitchFamily="34" charset="0"/>
                <a:cs typeface="Times New Roman" panose="02020603050405020304" pitchFamily="18" charset="0"/>
              </a:rPr>
              <a:t>Scope 3: Utslipp som er utenfor vår direkte kontroll: Produksjon og transport av materialer og avfallshåndtering.</a:t>
            </a:r>
          </a:p>
          <a:p>
            <a:endParaRPr lang="nb-NO"/>
          </a:p>
        </p:txBody>
      </p:sp>
      <p:sp>
        <p:nvSpPr>
          <p:cNvPr id="4" name="Slide Number Placeholder 3"/>
          <p:cNvSpPr>
            <a:spLocks noGrp="1"/>
          </p:cNvSpPr>
          <p:nvPr>
            <p:ph type="sldNum" sz="quarter" idx="5"/>
          </p:nvPr>
        </p:nvSpPr>
        <p:spPr/>
        <p:txBody>
          <a:bodyPr/>
          <a:lstStyle/>
          <a:p>
            <a:fld id="{7656DB4F-F823-4C75-BDC5-92DE3F1AFA2D}" type="slidenum">
              <a:rPr lang="nb-NO" smtClean="0"/>
              <a:t>7</a:t>
            </a:fld>
            <a:endParaRPr lang="nb-NO"/>
          </a:p>
        </p:txBody>
      </p:sp>
    </p:spTree>
    <p:extLst>
      <p:ext uri="{BB962C8B-B14F-4D97-AF65-F5344CB8AC3E}">
        <p14:creationId xmlns:p14="http://schemas.microsoft.com/office/powerpoint/2010/main" val="3962379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100" b="1">
                <a:effectLst/>
                <a:latin typeface="Calibri" panose="020F0502020204030204" pitchFamily="34" charset="0"/>
                <a:ea typeface="Calibri" panose="020F0502020204030204" pitchFamily="34" charset="0"/>
                <a:cs typeface="Times New Roman" panose="02020603050405020304" pitchFamily="18" charset="0"/>
              </a:rPr>
              <a:t>Slide 7: Klimaspor – et felles måltall for hele næringen (1 min)</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100">
                <a:effectLst/>
                <a:latin typeface="Calibri" panose="020F0502020204030204" pitchFamily="34" charset="0"/>
                <a:ea typeface="Calibri" panose="020F0502020204030204" pitchFamily="34" charset="0"/>
                <a:cs typeface="Times New Roman" panose="02020603050405020304" pitchFamily="18" charset="0"/>
              </a:rPr>
              <a:t>Klimasporet er et relativt måltall som tar for seg summen av utslippene bedriften er direkte ansvarlig for, </a:t>
            </a:r>
            <a:r>
              <a:rPr lang="nb-NO" sz="1100" err="1">
                <a:effectLst/>
                <a:latin typeface="Calibri" panose="020F0502020204030204" pitchFamily="34" charset="0"/>
                <a:ea typeface="Calibri" panose="020F0502020204030204" pitchFamily="34" charset="0"/>
                <a:cs typeface="Times New Roman" panose="02020603050405020304" pitchFamily="18" charset="0"/>
              </a:rPr>
              <a:t>scope</a:t>
            </a:r>
            <a:r>
              <a:rPr lang="nb-NO" sz="1100">
                <a:effectLst/>
                <a:latin typeface="Calibri" panose="020F0502020204030204" pitchFamily="34" charset="0"/>
                <a:ea typeface="Calibri" panose="020F0502020204030204" pitchFamily="34" charset="0"/>
                <a:cs typeface="Times New Roman" panose="02020603050405020304" pitchFamily="18" charset="0"/>
              </a:rPr>
              <a:t> 1 og 2, delt på bedriftens omsetning. </a:t>
            </a:r>
          </a:p>
          <a:p>
            <a:endParaRPr lang="nb-NO"/>
          </a:p>
        </p:txBody>
      </p:sp>
      <p:sp>
        <p:nvSpPr>
          <p:cNvPr id="4" name="Slide Number Placeholder 3"/>
          <p:cNvSpPr>
            <a:spLocks noGrp="1"/>
          </p:cNvSpPr>
          <p:nvPr>
            <p:ph type="sldNum" sz="quarter" idx="5"/>
          </p:nvPr>
        </p:nvSpPr>
        <p:spPr/>
        <p:txBody>
          <a:bodyPr/>
          <a:lstStyle/>
          <a:p>
            <a:fld id="{7656DB4F-F823-4C75-BDC5-92DE3F1AFA2D}" type="slidenum">
              <a:rPr lang="nb-NO" smtClean="0"/>
              <a:t>8</a:t>
            </a:fld>
            <a:endParaRPr lang="nb-NO"/>
          </a:p>
        </p:txBody>
      </p:sp>
    </p:spTree>
    <p:extLst>
      <p:ext uri="{BB962C8B-B14F-4D97-AF65-F5344CB8AC3E}">
        <p14:creationId xmlns:p14="http://schemas.microsoft.com/office/powerpoint/2010/main" val="1694710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1">
                <a:effectLst/>
                <a:latin typeface="Calibri" panose="020F0502020204030204" pitchFamily="34" charset="0"/>
                <a:ea typeface="Calibri" panose="020F0502020204030204" pitchFamily="34" charset="0"/>
                <a:cs typeface="Times New Roman" panose="02020603050405020304" pitchFamily="18" charset="0"/>
              </a:rPr>
              <a:t>Slide 8: Klimaspor – et felles måltall for hele næringen (1 min)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Vi er flink til å måle både på økonomiske tall og innen HMS. Vi vet at når vi måler og setter oss mål i byggenæringen – så oppnår vi resultater. </a:t>
            </a:r>
          </a:p>
          <a:p>
            <a:pPr marL="342900" lvl="0" indent="-342900">
              <a:lnSpc>
                <a:spcPct val="107000"/>
              </a:lnSpc>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Innføringen av systematisk måling i forhold til skader i byggenæringen – har vært helt essensielt </a:t>
            </a:r>
            <a:r>
              <a:rPr lang="nb-NO" sz="1800" err="1">
                <a:effectLst/>
                <a:latin typeface="Calibri" panose="020F0502020204030204" pitchFamily="34" charset="0"/>
                <a:ea typeface="Calibri" panose="020F0502020204030204" pitchFamily="34" charset="0"/>
                <a:cs typeface="Times New Roman" panose="02020603050405020304" pitchFamily="18" charset="0"/>
              </a:rPr>
              <a:t>ift</a:t>
            </a:r>
            <a:r>
              <a:rPr lang="nb-NO" sz="1800">
                <a:effectLst/>
                <a:latin typeface="Calibri" panose="020F0502020204030204" pitchFamily="34" charset="0"/>
                <a:ea typeface="Calibri" panose="020F0502020204030204" pitchFamily="34" charset="0"/>
                <a:cs typeface="Times New Roman" panose="02020603050405020304" pitchFamily="18" charset="0"/>
              </a:rPr>
              <a:t> at vi i dag har en næring som er mye bedre på HMS- med betydelig færre skade. </a:t>
            </a:r>
          </a:p>
          <a:p>
            <a:pPr marL="342900" lvl="0" indent="-342900">
              <a:lnSpc>
                <a:spcPct val="107000"/>
              </a:lnSpc>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Hvis vi gjøre den samme mobiliseringen innen klima – som på skader så kan vi få til en hurtig endring. Kan klimasporet være miljøets H-verdi? </a:t>
            </a:r>
            <a:endParaRPr lang="nb-NO"/>
          </a:p>
        </p:txBody>
      </p:sp>
      <p:sp>
        <p:nvSpPr>
          <p:cNvPr id="4" name="Plassholder for lysbildenummer 3"/>
          <p:cNvSpPr>
            <a:spLocks noGrp="1"/>
          </p:cNvSpPr>
          <p:nvPr>
            <p:ph type="sldNum" sz="quarter" idx="5"/>
          </p:nvPr>
        </p:nvSpPr>
        <p:spPr/>
        <p:txBody>
          <a:bodyPr/>
          <a:lstStyle/>
          <a:p>
            <a:fld id="{7656DB4F-F823-4C75-BDC5-92DE3F1AFA2D}" type="slidenum">
              <a:rPr lang="nb-NO" smtClean="0"/>
              <a:t>9</a:t>
            </a:fld>
            <a:endParaRPr lang="nb-NO"/>
          </a:p>
        </p:txBody>
      </p:sp>
    </p:spTree>
    <p:extLst>
      <p:ext uri="{BB962C8B-B14F-4D97-AF65-F5344CB8AC3E}">
        <p14:creationId xmlns:p14="http://schemas.microsoft.com/office/powerpoint/2010/main" val="165902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0.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7.xml"/><Relationship Id="rId7" Type="http://schemas.openxmlformats.org/officeDocument/2006/relationships/image" Target="../media/image2.pn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10" Type="http://schemas.openxmlformats.org/officeDocument/2006/relationships/image" Target="../media/image5.jpeg"/><Relationship Id="rId4" Type="http://schemas.openxmlformats.org/officeDocument/2006/relationships/slideMaster" Target="../slideMasters/slideMaster10.xml"/><Relationship Id="rId9" Type="http://schemas.openxmlformats.org/officeDocument/2006/relationships/oleObject" Target="../embeddings/oleObject26.bin"/></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9.xml"/><Relationship Id="rId7" Type="http://schemas.openxmlformats.org/officeDocument/2006/relationships/image" Target="../media/image2.png"/><Relationship Id="rId2" Type="http://schemas.openxmlformats.org/officeDocument/2006/relationships/tags" Target="../tags/tag28.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7.bin"/><Relationship Id="rId10" Type="http://schemas.openxmlformats.org/officeDocument/2006/relationships/image" Target="../media/image6.jpeg"/><Relationship Id="rId4" Type="http://schemas.openxmlformats.org/officeDocument/2006/relationships/slideMaster" Target="../slideMasters/slideMaster10.xml"/><Relationship Id="rId9" Type="http://schemas.openxmlformats.org/officeDocument/2006/relationships/oleObject" Target="../embeddings/oleObject28.bin"/></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31.xml"/><Relationship Id="rId1" Type="http://schemas.openxmlformats.org/officeDocument/2006/relationships/vmlDrawing" Target="../drawings/vmlDrawing2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0.xml"/><Relationship Id="rId7" Type="http://schemas.openxmlformats.org/officeDocument/2006/relationships/image" Target="../media/image3.png"/><Relationship Id="rId2" Type="http://schemas.openxmlformats.org/officeDocument/2006/relationships/tags" Target="../tags/tag32.xml"/><Relationship Id="rId1" Type="http://schemas.openxmlformats.org/officeDocument/2006/relationships/vmlDrawing" Target="../drawings/vmlDrawing2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1.bin"/><Relationship Id="rId9" Type="http://schemas.openxmlformats.org/officeDocument/2006/relationships/image" Target="../media/image9.png"/></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34.xml"/><Relationship Id="rId1" Type="http://schemas.openxmlformats.org/officeDocument/2006/relationships/vmlDrawing" Target="../drawings/vmlDrawing3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35.xml"/><Relationship Id="rId1" Type="http://schemas.openxmlformats.org/officeDocument/2006/relationships/vmlDrawing" Target="../drawings/vmlDrawing3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36.xml"/><Relationship Id="rId1" Type="http://schemas.openxmlformats.org/officeDocument/2006/relationships/vmlDrawing" Target="../drawings/vmlDrawing3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37.xml"/><Relationship Id="rId1" Type="http://schemas.openxmlformats.org/officeDocument/2006/relationships/vmlDrawing" Target="../drawings/vmlDrawing3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38.xml"/><Relationship Id="rId1" Type="http://schemas.openxmlformats.org/officeDocument/2006/relationships/vmlDrawing" Target="../drawings/vmlDrawing3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1.xml"/><Relationship Id="rId7" Type="http://schemas.openxmlformats.org/officeDocument/2006/relationships/image" Target="../media/image2.png"/><Relationship Id="rId2" Type="http://schemas.openxmlformats.org/officeDocument/2006/relationships/tags" Target="../tags/tag39.xml"/><Relationship Id="rId1" Type="http://schemas.openxmlformats.org/officeDocument/2006/relationships/vmlDrawing" Target="../drawings/vmlDrawing36.v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40.xml"/><Relationship Id="rId1" Type="http://schemas.openxmlformats.org/officeDocument/2006/relationships/vmlDrawing" Target="../drawings/vmlDrawing3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41.xml"/><Relationship Id="rId1" Type="http://schemas.openxmlformats.org/officeDocument/2006/relationships/vmlDrawing" Target="../drawings/vmlDrawing3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42.xml"/><Relationship Id="rId1" Type="http://schemas.openxmlformats.org/officeDocument/2006/relationships/vmlDrawing" Target="../drawings/vmlDrawing3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43.xml"/><Relationship Id="rId1" Type="http://schemas.openxmlformats.org/officeDocument/2006/relationships/vmlDrawing" Target="../drawings/vmlDrawing40.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44.xml"/><Relationship Id="rId1" Type="http://schemas.openxmlformats.org/officeDocument/2006/relationships/vmlDrawing" Target="../drawings/vmlDrawing4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45.xml"/><Relationship Id="rId1" Type="http://schemas.openxmlformats.org/officeDocument/2006/relationships/vmlDrawing" Target="../drawings/vmlDrawing4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1.xml"/><Relationship Id="rId7" Type="http://schemas.openxmlformats.org/officeDocument/2006/relationships/image" Target="../media/image3.png"/><Relationship Id="rId2" Type="http://schemas.openxmlformats.org/officeDocument/2006/relationships/tags" Target="../tags/tag46.xml"/><Relationship Id="rId1" Type="http://schemas.openxmlformats.org/officeDocument/2006/relationships/vmlDrawing" Target="../drawings/vmlDrawing4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5.bin"/><Relationship Id="rId9"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48.xml"/><Relationship Id="rId1" Type="http://schemas.openxmlformats.org/officeDocument/2006/relationships/vmlDrawing" Target="../drawings/vmlDrawing4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49.xml"/><Relationship Id="rId1" Type="http://schemas.openxmlformats.org/officeDocument/2006/relationships/vmlDrawing" Target="../drawings/vmlDrawing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50.xml"/><Relationship Id="rId1" Type="http://schemas.openxmlformats.org/officeDocument/2006/relationships/vmlDrawing" Target="../drawings/vmlDrawing4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51.xml"/><Relationship Id="rId1" Type="http://schemas.openxmlformats.org/officeDocument/2006/relationships/vmlDrawing" Target="../drawings/vmlDrawing4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52.xml"/><Relationship Id="rId1" Type="http://schemas.openxmlformats.org/officeDocument/2006/relationships/vmlDrawing" Target="../drawings/vmlDrawing49.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2.xml"/><Relationship Id="rId7" Type="http://schemas.openxmlformats.org/officeDocument/2006/relationships/image" Target="../media/image2.png"/><Relationship Id="rId2" Type="http://schemas.openxmlformats.org/officeDocument/2006/relationships/tags" Target="../tags/tag53.xml"/><Relationship Id="rId1" Type="http://schemas.openxmlformats.org/officeDocument/2006/relationships/vmlDrawing" Target="../drawings/vmlDrawing50.v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54.xml"/><Relationship Id="rId1" Type="http://schemas.openxmlformats.org/officeDocument/2006/relationships/vmlDrawing" Target="../drawings/vmlDrawing5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55.xml"/><Relationship Id="rId1" Type="http://schemas.openxmlformats.org/officeDocument/2006/relationships/vmlDrawing" Target="../drawings/vmlDrawing5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7.xml"/><Relationship Id="rId7" Type="http://schemas.openxmlformats.org/officeDocument/2006/relationships/image" Target="../media/image2.png"/><Relationship Id="rId2" Type="http://schemas.openxmlformats.org/officeDocument/2006/relationships/tags" Target="../tags/tag56.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5.bin"/><Relationship Id="rId10" Type="http://schemas.openxmlformats.org/officeDocument/2006/relationships/image" Target="../media/image5.jpeg"/><Relationship Id="rId4" Type="http://schemas.openxmlformats.org/officeDocument/2006/relationships/slideMaster" Target="../slideMasters/slideMaster12.xml"/><Relationship Id="rId9" Type="http://schemas.openxmlformats.org/officeDocument/2006/relationships/oleObject" Target="../embeddings/oleObject56.bin"/></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9.xml"/><Relationship Id="rId7" Type="http://schemas.openxmlformats.org/officeDocument/2006/relationships/image" Target="../media/image2.png"/><Relationship Id="rId2" Type="http://schemas.openxmlformats.org/officeDocument/2006/relationships/tags" Target="../tags/tag58.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57.bin"/><Relationship Id="rId10" Type="http://schemas.openxmlformats.org/officeDocument/2006/relationships/image" Target="../media/image6.jpeg"/><Relationship Id="rId4" Type="http://schemas.openxmlformats.org/officeDocument/2006/relationships/slideMaster" Target="../slideMasters/slideMaster12.xml"/><Relationship Id="rId9" Type="http://schemas.openxmlformats.org/officeDocument/2006/relationships/oleObject" Target="../embeddings/oleObject58.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vmlDrawing" Target="../drawings/vmlDrawing5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61.xml"/><Relationship Id="rId1" Type="http://schemas.openxmlformats.org/officeDocument/2006/relationships/vmlDrawing" Target="../drawings/vmlDrawing5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2.xml"/><Relationship Id="rId7" Type="http://schemas.openxmlformats.org/officeDocument/2006/relationships/image" Target="../media/image3.png"/><Relationship Id="rId2" Type="http://schemas.openxmlformats.org/officeDocument/2006/relationships/tags" Target="../tags/tag62.xml"/><Relationship Id="rId1" Type="http://schemas.openxmlformats.org/officeDocument/2006/relationships/vmlDrawing" Target="../drawings/vmlDrawing5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1.bin"/><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5.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5.xml"/><Relationship Id="rId7" Type="http://schemas.openxmlformats.org/officeDocument/2006/relationships/image" Target="../media/image2.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6.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6655"/>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279216707"/>
      </p:ext>
    </p:extLst>
  </p:cSld>
  <p:clrMapOvr>
    <a:masterClrMapping/>
  </p:clrMapOvr>
  <p:extLst>
    <p:ext uri="{DCECCB84-F9BA-43D5-87BE-67443E8EF086}">
      <p15:sldGuideLst xmlns:p15="http://schemas.microsoft.com/office/powerpoint/2012/main">
        <p15:guide id="1" orient="horz" pos="664" userDrawn="1">
          <p15:clr>
            <a:srgbClr val="FBAE40"/>
          </p15:clr>
        </p15:guide>
        <p15:guide id="2" pos="3841" userDrawn="1">
          <p15:clr>
            <a:srgbClr val="FBAE40"/>
          </p15:clr>
        </p15:guide>
        <p15:guide id="3" orient="horz" pos="22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tor tittel og tekst ">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900CE301-AB7D-4CAC-8601-F6FBC500BB26}"/>
              </a:ext>
            </a:extLst>
          </p:cNvPr>
          <p:cNvPicPr>
            <a:picLocks noChangeAspect="1"/>
          </p:cNvPicPr>
          <p:nvPr userDrawn="1"/>
        </p:nvPicPr>
        <p:blipFill rotWithShape="1">
          <a:blip r:embed="rId4"/>
          <a:srcRect l="20630"/>
          <a:stretch/>
        </p:blipFill>
        <p:spPr>
          <a:xfrm>
            <a:off x="4935882" y="0"/>
            <a:ext cx="7259292" cy="6859588"/>
          </a:xfrm>
          <a:prstGeom prst="rect">
            <a:avLst/>
          </a:prstGeom>
        </p:spPr>
      </p:pic>
      <p:graphicFrame>
        <p:nvGraphicFramePr>
          <p:cNvPr id="5" name="Object 4" hidden="1">
            <a:extLst>
              <a:ext uri="{FF2B5EF4-FFF2-40B4-BE49-F238E27FC236}">
                <a16:creationId xmlns:a16="http://schemas.microsoft.com/office/drawing/2014/main" id="{4DD1C7F0-1CB8-4702-B262-361F43EC4F09}"/>
              </a:ext>
            </a:extLst>
          </p:cNvPr>
          <p:cNvGraphicFramePr>
            <a:graphicFrameLocks noChangeAspect="1"/>
          </p:cNvGraphicFramePr>
          <p:nvPr userDrawn="1">
            <p:custDataLst>
              <p:tags r:id="rId2"/>
            </p:custDataLst>
            <p:extLst>
              <p:ext uri="{D42A27DB-BD31-4B8C-83A1-F6EECF244321}">
                <p14:modId xmlns:p14="http://schemas.microsoft.com/office/powerpoint/2010/main" val="2490668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350" imgH="350" progId="TCLayout.ActiveDocument.1">
                  <p:embed/>
                </p:oleObj>
              </mc:Choice>
              <mc:Fallback>
                <p:oleObj name="think-cell Slide" r:id="rId5" imgW="350" imgH="350" progId="TCLayout.ActiveDocument.1">
                  <p:embed/>
                  <p:pic>
                    <p:nvPicPr>
                      <p:cNvPr id="5" name="Object 4" hidden="1">
                        <a:extLst>
                          <a:ext uri="{FF2B5EF4-FFF2-40B4-BE49-F238E27FC236}">
                            <a16:creationId xmlns:a16="http://schemas.microsoft.com/office/drawing/2014/main" id="{4DD1C7F0-1CB8-4702-B262-361F43EC4F0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833188" y="1096947"/>
            <a:ext cx="6859588" cy="466569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sp>
        <p:nvSpPr>
          <p:cNvPr id="9" name="Title 1">
            <a:extLst>
              <a:ext uri="{FF2B5EF4-FFF2-40B4-BE49-F238E27FC236}">
                <a16:creationId xmlns:a16="http://schemas.microsoft.com/office/drawing/2014/main" id="{B6D7061C-3F16-4B26-A7C9-6F3DCE976315}"/>
              </a:ext>
            </a:extLst>
          </p:cNvPr>
          <p:cNvSpPr>
            <a:spLocks noGrp="1"/>
          </p:cNvSpPr>
          <p:nvPr>
            <p:ph type="title"/>
          </p:nvPr>
        </p:nvSpPr>
        <p:spPr>
          <a:xfrm>
            <a:off x="1417638" y="1233488"/>
            <a:ext cx="6287758" cy="1485519"/>
          </a:xfrm>
        </p:spPr>
        <p:txBody>
          <a:bodyPr vert="horz"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1798154703"/>
      </p:ext>
    </p:extLst>
  </p:cSld>
  <p:clrMapOvr>
    <a:masterClrMapping/>
  </p:clrMapOvr>
  <p:extLst>
    <p:ext uri="{DCECCB84-F9BA-43D5-87BE-67443E8EF086}">
      <p15:sldGuideLst xmlns:p15="http://schemas.microsoft.com/office/powerpoint/2012/main">
        <p15:guide id="1" orient="horz" pos="2160">
          <p15:clr>
            <a:srgbClr val="FBAE40"/>
          </p15:clr>
        </p15:guide>
        <p15:guide id="2" pos="3115" userDrawn="1">
          <p15:clr>
            <a:srgbClr val="FBAE40"/>
          </p15:clr>
        </p15:guide>
        <p15:guide id="3" orient="horz" pos="68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29327072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996528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5"/>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696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003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3663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7"/>
            <a:ext cx="9813827" cy="1485519"/>
          </a:xfrm>
        </p:spPr>
        <p:txBody>
          <a:bodyPr anchor="b">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22221605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7865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28832189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8149577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Stor tittel og tekst ">
    <p:spTree>
      <p:nvGrpSpPr>
        <p:cNvPr id="1" name=""/>
        <p:cNvGrpSpPr/>
        <p:nvPr/>
      </p:nvGrpSpPr>
      <p:grpSpPr>
        <a:xfrm>
          <a:off x="0" y="0"/>
          <a:ext cx="0" cy="0"/>
          <a:chOff x="0" y="0"/>
          <a:chExt cx="0" cy="0"/>
        </a:xfrm>
      </p:grpSpPr>
      <p:pic>
        <p:nvPicPr>
          <p:cNvPr id="3" name="Picture 2" descr="A picture containing outdoor, building, ground, yellow&#10;&#10;Description automatically generated">
            <a:extLst>
              <a:ext uri="{FF2B5EF4-FFF2-40B4-BE49-F238E27FC236}">
                <a16:creationId xmlns:a16="http://schemas.microsoft.com/office/drawing/2014/main" id="{2BD5AE7F-567C-4881-A01D-8858D0A491E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007768" y="0"/>
            <a:ext cx="7187405" cy="68595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7"/>
            <a:ext cx="6859588" cy="466569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sp>
        <p:nvSpPr>
          <p:cNvPr id="10" name="Title 1">
            <a:extLst>
              <a:ext uri="{FF2B5EF4-FFF2-40B4-BE49-F238E27FC236}">
                <a16:creationId xmlns:a16="http://schemas.microsoft.com/office/drawing/2014/main" id="{1DF3B9C9-684E-493E-8831-74DEDAC4E562}"/>
              </a:ext>
            </a:extLst>
          </p:cNvPr>
          <p:cNvSpPr>
            <a:spLocks noGrp="1"/>
          </p:cNvSpPr>
          <p:nvPr>
            <p:ph type="title"/>
          </p:nvPr>
        </p:nvSpPr>
        <p:spPr>
          <a:xfrm>
            <a:off x="1407452" y="516927"/>
            <a:ext cx="8158029" cy="1485519"/>
          </a:xfrm>
        </p:spPr>
        <p:txBody>
          <a:bodyPr anchor="b">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3397525739"/>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68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5"/>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Bilde 4">
            <a:extLst>
              <a:ext uri="{FF2B5EF4-FFF2-40B4-BE49-F238E27FC236}">
                <a16:creationId xmlns:a16="http://schemas.microsoft.com/office/drawing/2014/main" id="{9DBE13D8-7FB8-449A-ABA5-1CAC051F2B88}"/>
              </a:ext>
            </a:extLst>
          </p:cNvPr>
          <p:cNvPicPr>
            <a:picLocks noChangeAspect="1"/>
          </p:cNvPicPr>
          <p:nvPr userDrawn="1"/>
        </p:nvPicPr>
        <p:blipFill rotWithShape="1">
          <a:blip r:embed="rId2"/>
          <a:srcRect l="551" r="1"/>
          <a:stretch/>
        </p:blipFill>
        <p:spPr>
          <a:xfrm>
            <a:off x="7788275" y="-1150938"/>
            <a:ext cx="4665696" cy="6859588"/>
          </a:xfrm>
          <a:prstGeom prst="rect">
            <a:avLst/>
          </a:prstGeom>
        </p:spPr>
      </p:pic>
    </p:spTree>
    <p:extLst>
      <p:ext uri="{BB962C8B-B14F-4D97-AF65-F5344CB8AC3E}">
        <p14:creationId xmlns:p14="http://schemas.microsoft.com/office/powerpoint/2010/main" val="374958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Forside med hvit tittel">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F75F467F-17CF-4D99-A4BD-C8F47630687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882"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F75F467F-17CF-4D99-A4BD-C8F476306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A3688132-46D0-4B4D-9894-B218E5E00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D9A3095-3EFC-42F1-9B19-CCE24E3543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bilde 4"/>
          <p:cNvSpPr>
            <a:spLocks noGrp="1"/>
          </p:cNvSpPr>
          <p:nvPr>
            <p:ph type="pic" sz="quarter" idx="13"/>
          </p:nvPr>
        </p:nvSpPr>
        <p:spPr>
          <a:xfrm>
            <a:off x="0" y="0"/>
            <a:ext cx="12195175" cy="5718175"/>
          </a:xfrm>
          <a:noFill/>
        </p:spPr>
        <p:txBody>
          <a:bodyPr rtlCol="0">
            <a:normAutofit/>
          </a:bodyPr>
          <a:lstStyle>
            <a:lvl7pPr marL="2742415" indent="0">
              <a:buNone/>
              <a:defRPr>
                <a:solidFill>
                  <a:schemeClr val="tx1"/>
                </a:solidFill>
              </a:defRPr>
            </a:lvl7pPr>
          </a:lstStyle>
          <a:p>
            <a:pPr lvl="0"/>
            <a:r>
              <a:rPr lang="en-US" noProof="0"/>
              <a:t>Click icon to add picture</a:t>
            </a:r>
            <a:endParaRPr lang="nb-NO" noProof="0"/>
          </a:p>
        </p:txBody>
      </p:sp>
      <p:sp>
        <p:nvSpPr>
          <p:cNvPr id="9" name="Plassholder for tekst 8"/>
          <p:cNvSpPr>
            <a:spLocks noGrp="1"/>
          </p:cNvSpPr>
          <p:nvPr>
            <p:ph type="body" sz="quarter" idx="14"/>
          </p:nvPr>
        </p:nvSpPr>
        <p:spPr>
          <a:xfrm>
            <a:off x="1304037" y="692151"/>
            <a:ext cx="4738687" cy="206085"/>
          </a:xfrm>
        </p:spPr>
        <p:txBody>
          <a:bodyPr>
            <a:noAutofit/>
          </a:bodyPr>
          <a:lstStyle>
            <a:lvl1pPr marL="0" indent="0">
              <a:buFontTx/>
              <a:buNone/>
              <a:defRPr sz="2000"/>
            </a:lvl1pPr>
          </a:lstStyle>
          <a:p>
            <a:pPr lvl="0"/>
            <a:r>
              <a:rPr lang="en-US"/>
              <a:t>Click to edit Master text styles</a:t>
            </a:r>
          </a:p>
        </p:txBody>
      </p:sp>
      <p:sp>
        <p:nvSpPr>
          <p:cNvPr id="11" name="Plassholder for tekst 10"/>
          <p:cNvSpPr>
            <a:spLocks noGrp="1"/>
          </p:cNvSpPr>
          <p:nvPr>
            <p:ph type="body" sz="quarter" idx="15"/>
          </p:nvPr>
        </p:nvSpPr>
        <p:spPr>
          <a:xfrm>
            <a:off x="1304036" y="1066655"/>
            <a:ext cx="5807963" cy="1528351"/>
          </a:xfrm>
        </p:spPr>
        <p:txBody>
          <a:bodyPr>
            <a:noAutofit/>
          </a:bodyPr>
          <a:lstStyle>
            <a:lvl1pPr marL="0" indent="0">
              <a:buFontTx/>
              <a:buNone/>
              <a:defRPr sz="4400"/>
            </a:lvl1pPr>
          </a:lstStyle>
          <a:p>
            <a:pPr lvl="0"/>
            <a:r>
              <a:rPr lang="en-US"/>
              <a:t>Click to edit Master text styles</a:t>
            </a:r>
          </a:p>
        </p:txBody>
      </p:sp>
    </p:spTree>
    <p:extLst>
      <p:ext uri="{BB962C8B-B14F-4D97-AF65-F5344CB8AC3E}">
        <p14:creationId xmlns:p14="http://schemas.microsoft.com/office/powerpoint/2010/main" val="2454084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Forside med blå tittel">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E8058C4D-1F5E-47D4-8900-E905E609C63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906"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E8058C4D-1F5E-47D4-8900-E905E609C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9DACCE9A-4D81-49B6-BB3B-7941C5586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F15BD40-3FD2-47D0-ACE4-F8693B015D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bilde 4"/>
          <p:cNvSpPr>
            <a:spLocks noGrp="1"/>
          </p:cNvSpPr>
          <p:nvPr>
            <p:ph type="pic" sz="quarter" idx="13"/>
          </p:nvPr>
        </p:nvSpPr>
        <p:spPr>
          <a:xfrm>
            <a:off x="0" y="0"/>
            <a:ext cx="12195175" cy="5718175"/>
          </a:xfrm>
          <a:noFill/>
        </p:spPr>
        <p:txBody>
          <a:bodyPr rtlCol="0">
            <a:normAutofit/>
          </a:bodyPr>
          <a:lstStyle>
            <a:lvl7pPr marL="2742415" indent="0">
              <a:buNone/>
              <a:defRPr>
                <a:solidFill>
                  <a:schemeClr val="tx1"/>
                </a:solidFill>
              </a:defRPr>
            </a:lvl7pPr>
          </a:lstStyle>
          <a:p>
            <a:pPr lvl="0"/>
            <a:r>
              <a:rPr lang="en-US" noProof="0"/>
              <a:t>Click icon to add picture</a:t>
            </a:r>
            <a:endParaRPr lang="nb-NO" noProof="0"/>
          </a:p>
        </p:txBody>
      </p:sp>
      <p:sp>
        <p:nvSpPr>
          <p:cNvPr id="9" name="Plassholder for tekst 8"/>
          <p:cNvSpPr>
            <a:spLocks noGrp="1"/>
          </p:cNvSpPr>
          <p:nvPr>
            <p:ph type="body" sz="quarter" idx="14"/>
          </p:nvPr>
        </p:nvSpPr>
        <p:spPr>
          <a:xfrm>
            <a:off x="1304037" y="692151"/>
            <a:ext cx="4738687" cy="206085"/>
          </a:xfrm>
        </p:spPr>
        <p:txBody>
          <a:bodyPr>
            <a:noAutofit/>
          </a:bodyPr>
          <a:lstStyle>
            <a:lvl1pPr marL="0" indent="0">
              <a:buFontTx/>
              <a:buNone/>
              <a:defRPr sz="2000">
                <a:solidFill>
                  <a:schemeClr val="bg2"/>
                </a:solidFill>
              </a:defRPr>
            </a:lvl1pPr>
          </a:lstStyle>
          <a:p>
            <a:pPr lvl="0"/>
            <a:r>
              <a:rPr lang="en-US"/>
              <a:t>Click to edit Master text styles</a:t>
            </a:r>
          </a:p>
        </p:txBody>
      </p:sp>
      <p:sp>
        <p:nvSpPr>
          <p:cNvPr id="11" name="Plassholder for tekst 10"/>
          <p:cNvSpPr>
            <a:spLocks noGrp="1"/>
          </p:cNvSpPr>
          <p:nvPr>
            <p:ph type="body" sz="quarter" idx="15"/>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7029188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orside med bilde">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970FDE3B-A615-4EAD-B789-8336398FEAA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930"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970FDE3B-A615-4EAD-B789-8336398FE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5D644D57-9D97-49D4-8FC0-4F78A4E245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69EE432-0B34-49A4-A88A-E2504E1A4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E8710DDD-4040-4126-9FEF-46E60DB984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0B361652-F83B-486C-92EC-41991441A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0170C11C-31F8-457E-87BC-7F4F21B5AC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bilde 4"/>
          <p:cNvSpPr>
            <a:spLocks noGrp="1"/>
          </p:cNvSpPr>
          <p:nvPr>
            <p:ph type="pic" sz="quarter" idx="10"/>
          </p:nvPr>
        </p:nvSpPr>
        <p:spPr>
          <a:xfrm>
            <a:off x="0" y="0"/>
            <a:ext cx="12195175" cy="5718175"/>
          </a:xfrm>
          <a:noFill/>
        </p:spPr>
        <p:txBody>
          <a:bodyPr rtlCol="0">
            <a:normAutofit/>
          </a:bodyPr>
          <a:lstStyle>
            <a:lvl7pPr marL="2742415" indent="0">
              <a:buNone/>
              <a:defRPr>
                <a:solidFill>
                  <a:schemeClr val="tx1"/>
                </a:solidFill>
              </a:defRPr>
            </a:lvl7pPr>
          </a:lstStyle>
          <a:p>
            <a:pPr lvl="0"/>
            <a:r>
              <a:rPr lang="en-US" noProof="0"/>
              <a:t>Click icon to add picture</a:t>
            </a:r>
            <a:endParaRPr lang="nb-NO" noProof="0"/>
          </a:p>
        </p:txBody>
      </p:sp>
    </p:spTree>
    <p:extLst>
      <p:ext uri="{BB962C8B-B14F-4D97-AF65-F5344CB8AC3E}">
        <p14:creationId xmlns:p14="http://schemas.microsoft.com/office/powerpoint/2010/main" val="20587853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Hovedmal innhold lite bilde">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50AF4669-B862-44D3-8F76-522502A53C6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954"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50AF4669-B862-44D3-8F76-522502A53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8E979130-3BAA-4F17-AB58-2F47075C3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7FD7434-BEF3-4328-B85D-558D6B4E53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bilde 5"/>
          <p:cNvSpPr>
            <a:spLocks noGrp="1"/>
          </p:cNvSpPr>
          <p:nvPr>
            <p:ph type="pic" sz="quarter" idx="10"/>
          </p:nvPr>
        </p:nvSpPr>
        <p:spPr>
          <a:xfrm>
            <a:off x="7788275" y="-9525"/>
            <a:ext cx="4406900" cy="5718175"/>
          </a:xfrm>
        </p:spPr>
        <p:txBody>
          <a:bodyPr rtlCol="0">
            <a:normAutofit/>
          </a:bodyPr>
          <a:lstStyle>
            <a:lvl1pPr marL="0" indent="0" algn="ctr">
              <a:buFontTx/>
              <a:buNone/>
              <a:defRPr/>
            </a:lvl1pPr>
          </a:lstStyle>
          <a:p>
            <a:pPr lvl="0"/>
            <a:r>
              <a:rPr lang="en-US" noProof="0"/>
              <a:t>Click icon to add picture</a:t>
            </a:r>
            <a:endParaRPr lang="nb-NO" noProof="0"/>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5678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Hovedmal innhold stort bilde ">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33D7141B-C108-4D3A-A8F6-2057268D9AEC}"/>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978"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33D7141B-C108-4D3A-A8F6-2057268D9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1C1BD317-2F89-4573-8C7C-2577DE636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9A9F34C-E50F-4744-8A1D-D8F5FCFE2C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bilde 5"/>
          <p:cNvSpPr>
            <a:spLocks noGrp="1"/>
          </p:cNvSpPr>
          <p:nvPr>
            <p:ph type="pic" sz="quarter" idx="10"/>
          </p:nvPr>
        </p:nvSpPr>
        <p:spPr>
          <a:xfrm>
            <a:off x="1" y="0"/>
            <a:ext cx="7591920" cy="5684628"/>
          </a:xfrm>
        </p:spPr>
        <p:txBody>
          <a:bodyPr rtlCol="0">
            <a:normAutofit/>
          </a:bodyPr>
          <a:lstStyle>
            <a:lvl1pPr marL="0" indent="0" algn="ctr">
              <a:buFontTx/>
              <a:buNone/>
              <a:defRPr/>
            </a:lvl1pPr>
          </a:lstStyle>
          <a:p>
            <a:pPr lvl="0"/>
            <a:r>
              <a:rPr lang="en-US" noProof="0"/>
              <a:t>Click icon to add picture</a:t>
            </a:r>
            <a:endParaRPr lang="nb-NO" noProof="0"/>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8656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o innholdsdeler">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429759A9-CF4C-475D-9E83-13044FE15EF7}"/>
              </a:ext>
            </a:extLst>
          </p:cNvPr>
          <p:cNvGraphicFramePr>
            <a:graphicFrameLocks noChangeAspect="1"/>
          </p:cNvGraphicFramePr>
          <p:nvPr>
            <p:custDataLst>
              <p:tags r:id="rId2"/>
            </p:custDataLst>
            <p:extLst>
              <p:ext uri="{D42A27DB-BD31-4B8C-83A1-F6EECF244321}">
                <p14:modId xmlns:p14="http://schemas.microsoft.com/office/powerpoint/2010/main" val="20382401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002"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429759A9-CF4C-475D-9E83-13044FE15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7181245A-D5D2-4EC5-BC6B-081A80C309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04828" y="497"/>
            <a:ext cx="6590347" cy="6858594"/>
          </a:xfrm>
          <a:prstGeom prst="rect">
            <a:avLst/>
          </a:prstGeom>
        </p:spPr>
      </p:pic>
      <p:pic>
        <p:nvPicPr>
          <p:cNvPr id="6" name="Picture 6">
            <a:extLst>
              <a:ext uri="{FF2B5EF4-FFF2-40B4-BE49-F238E27FC236}">
                <a16:creationId xmlns:a16="http://schemas.microsoft.com/office/drawing/2014/main" id="{4566D051-40E3-4EEC-9195-943E658AF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5C2FBE70-5DD7-4476-AA67-DD97575A30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vert="horz"/>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1203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To innholdsdeler">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429759A9-CF4C-475D-9E83-13044FE15EF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9026"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429759A9-CF4C-475D-9E83-13044FE15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4566D051-40E3-4EEC-9195-943E658AF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5C2FBE70-5DD7-4476-AA67-DD97575A3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757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tor tittel og tekst ">
    <p:spTree>
      <p:nvGrpSpPr>
        <p:cNvPr id="1" name=""/>
        <p:cNvGrpSpPr/>
        <p:nvPr/>
      </p:nvGrpSpPr>
      <p:grpSpPr>
        <a:xfrm>
          <a:off x="0" y="0"/>
          <a:ext cx="0" cy="0"/>
          <a:chOff x="0" y="0"/>
          <a:chExt cx="0" cy="0"/>
        </a:xfrm>
      </p:grpSpPr>
      <p:graphicFrame>
        <p:nvGraphicFramePr>
          <p:cNvPr id="4" name="Object 9" hidden="1">
            <a:extLst>
              <a:ext uri="{FF2B5EF4-FFF2-40B4-BE49-F238E27FC236}">
                <a16:creationId xmlns:a16="http://schemas.microsoft.com/office/drawing/2014/main" id="{FFE15CC0-7BF2-4A50-9618-C8CE717E613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0050" name="think-cell Slide" r:id="rId4" imgW="350" imgH="350" progId="TCLayout.ActiveDocument.1">
                  <p:embed/>
                </p:oleObj>
              </mc:Choice>
              <mc:Fallback>
                <p:oleObj name="think-cell Slide" r:id="rId4" imgW="350" imgH="350" progId="TCLayout.ActiveDocument.1">
                  <p:embed/>
                  <p:pic>
                    <p:nvPicPr>
                      <p:cNvPr id="4" name="Object 9" hidden="1">
                        <a:extLst>
                          <a:ext uri="{FF2B5EF4-FFF2-40B4-BE49-F238E27FC236}">
                            <a16:creationId xmlns:a16="http://schemas.microsoft.com/office/drawing/2014/main" id="{FFE15CC0-7BF2-4A50-9618-C8CE717E6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6">
            <a:extLst>
              <a:ext uri="{FF2B5EF4-FFF2-40B4-BE49-F238E27FC236}">
                <a16:creationId xmlns:a16="http://schemas.microsoft.com/office/drawing/2014/main" id="{54C94184-01EA-40AD-B286-70691C436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E4F75D0-F4E0-4A9F-8ADE-313B3EEB26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EA47892E-A6FB-4E4C-B270-8904C38766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55E50252-F675-4303-8F98-3BA9D680C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382E6B7-1038-4581-B3D2-2BD613237C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07452" y="516927"/>
            <a:ext cx="9813827" cy="1485519"/>
          </a:xfrm>
        </p:spPr>
        <p:txBody>
          <a:bodyPr>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47554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Stor tittel og tekst ">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7153E5F4-A0B0-4DDA-9A43-75E65F48738E}"/>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075" name="think-cell Slide" r:id="rId5" imgW="350" imgH="350" progId="TCLayout.ActiveDocument.1">
                  <p:embed/>
                </p:oleObj>
              </mc:Choice>
              <mc:Fallback>
                <p:oleObj name="think-cell Slide" r:id="rId5" imgW="350" imgH="350" progId="TCLayout.ActiveDocument.1">
                  <p:embed/>
                  <p:pic>
                    <p:nvPicPr>
                      <p:cNvPr id="3" name="Object 9" hidden="1">
                        <a:extLst>
                          <a:ext uri="{FF2B5EF4-FFF2-40B4-BE49-F238E27FC236}">
                            <a16:creationId xmlns:a16="http://schemas.microsoft.com/office/drawing/2014/main" id="{7153E5F4-A0B0-4DDA-9A43-75E65F487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0838FFEF-C13B-4D89-A254-E0471D3B4F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FA6C505-2B41-4838-AB1C-916EEB561B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0" hidden="1">
            <a:extLst>
              <a:ext uri="{FF2B5EF4-FFF2-40B4-BE49-F238E27FC236}">
                <a16:creationId xmlns:a16="http://schemas.microsoft.com/office/drawing/2014/main" id="{3A3C0EBF-4D85-44A1-A662-971FB7D1DA26}"/>
              </a:ext>
            </a:extLst>
          </p:cNvPr>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076" name="think-cell Slide" r:id="rId9" imgW="350" imgH="350" progId="TCLayout.ActiveDocument.1">
                  <p:embed/>
                </p:oleObj>
              </mc:Choice>
              <mc:Fallback>
                <p:oleObj name="think-cell Slide" r:id="rId9" imgW="350" imgH="350" progId="TCLayout.ActiveDocument.1">
                  <p:embed/>
                  <p:pic>
                    <p:nvPicPr>
                      <p:cNvPr id="6" name="Object 10" hidden="1">
                        <a:extLst>
                          <a:ext uri="{FF2B5EF4-FFF2-40B4-BE49-F238E27FC236}">
                            <a16:creationId xmlns:a16="http://schemas.microsoft.com/office/drawing/2014/main" id="{3A3C0EBF-4D85-44A1-A662-971FB7D1D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11">
            <a:extLst>
              <a:ext uri="{FF2B5EF4-FFF2-40B4-BE49-F238E27FC236}">
                <a16:creationId xmlns:a16="http://schemas.microsoft.com/office/drawing/2014/main" id="{4EB00894-2046-4073-A322-92FC3929C8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939"/>
          <a:stretch>
            <a:fillRect/>
          </a:stretch>
        </p:blipFill>
        <p:spPr bwMode="auto">
          <a:xfrm>
            <a:off x="5006975" y="-134938"/>
            <a:ext cx="7188200" cy="69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EA1BC608-1CD3-4D99-91D4-191A928477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a:extLst>
              <a:ext uri="{FF2B5EF4-FFF2-40B4-BE49-F238E27FC236}">
                <a16:creationId xmlns:a16="http://schemas.microsoft.com/office/drawing/2014/main" id="{76CA5A71-AB8D-4055-B715-C8458E788E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4">
            <a:extLst>
              <a:ext uri="{FF2B5EF4-FFF2-40B4-BE49-F238E27FC236}">
                <a16:creationId xmlns:a16="http://schemas.microsoft.com/office/drawing/2014/main" id="{B5906BE9-23C2-4D29-B210-30E82C78DED7}"/>
              </a:ext>
            </a:extLst>
          </p:cNvPr>
          <p:cNvSpPr>
            <a:spLocks noChangeArrowheads="1"/>
          </p:cNvSpPr>
          <p:nvPr/>
        </p:nvSpPr>
        <p:spPr bwMode="auto">
          <a:xfrm rot="5400000">
            <a:off x="3910806" y="1096169"/>
            <a:ext cx="6859588" cy="4667250"/>
          </a:xfrm>
          <a:prstGeom prst="triangle">
            <a:avLst>
              <a:gd name="adj" fmla="val 0"/>
            </a:avLst>
          </a:prstGeom>
          <a:solidFill>
            <a:srgbClr val="242B3B"/>
          </a:solidFill>
          <a:ln w="12700">
            <a:solidFill>
              <a:srgbClr val="242B3B"/>
            </a:solidFill>
            <a:miter lim="800000"/>
            <a:headEnd/>
            <a:tailEnd/>
          </a:ln>
        </p:spPr>
        <p:txBody>
          <a:bodyPr anchor="ctr">
            <a:spAutoFit/>
          </a:bodyPr>
          <a:lstStyle>
            <a:lvl1pPr>
              <a:defRPr sz="1600">
                <a:solidFill>
                  <a:schemeClr val="tx1"/>
                </a:solidFill>
                <a:latin typeface="Simplon Norm"/>
              </a:defRPr>
            </a:lvl1pPr>
            <a:lvl2pPr marL="742950" indent="-285750">
              <a:defRPr sz="1600">
                <a:solidFill>
                  <a:schemeClr val="tx1"/>
                </a:solidFill>
                <a:latin typeface="Simplon Norm"/>
              </a:defRPr>
            </a:lvl2pPr>
            <a:lvl3pPr marL="1143000" indent="-228600">
              <a:defRPr sz="1600">
                <a:solidFill>
                  <a:schemeClr val="tx1"/>
                </a:solidFill>
                <a:latin typeface="Simplon Norm"/>
              </a:defRPr>
            </a:lvl3pPr>
            <a:lvl4pPr marL="1600200" indent="-228600">
              <a:defRPr sz="1600">
                <a:solidFill>
                  <a:schemeClr val="tx1"/>
                </a:solidFill>
                <a:latin typeface="Simplon Norm"/>
              </a:defRPr>
            </a:lvl4pPr>
            <a:lvl5pPr marL="2057400" indent="-228600">
              <a:defRPr sz="1600">
                <a:solidFill>
                  <a:schemeClr val="tx1"/>
                </a:solidFill>
                <a:latin typeface="Simplon Norm"/>
              </a:defRPr>
            </a:lvl5pPr>
            <a:lvl6pPr marL="2514600" indent="-228600" defTabSz="406400" fontAlgn="base">
              <a:spcBef>
                <a:spcPct val="0"/>
              </a:spcBef>
              <a:spcAft>
                <a:spcPct val="0"/>
              </a:spcAft>
              <a:defRPr sz="1600">
                <a:solidFill>
                  <a:schemeClr val="tx1"/>
                </a:solidFill>
                <a:latin typeface="Simplon Norm"/>
              </a:defRPr>
            </a:lvl6pPr>
            <a:lvl7pPr marL="2971800" indent="-228600" defTabSz="406400" fontAlgn="base">
              <a:spcBef>
                <a:spcPct val="0"/>
              </a:spcBef>
              <a:spcAft>
                <a:spcPct val="0"/>
              </a:spcAft>
              <a:defRPr sz="1600">
                <a:solidFill>
                  <a:schemeClr val="tx1"/>
                </a:solidFill>
                <a:latin typeface="Simplon Norm"/>
              </a:defRPr>
            </a:lvl7pPr>
            <a:lvl8pPr marL="3429000" indent="-228600" defTabSz="406400" fontAlgn="base">
              <a:spcBef>
                <a:spcPct val="0"/>
              </a:spcBef>
              <a:spcAft>
                <a:spcPct val="0"/>
              </a:spcAft>
              <a:defRPr sz="1600">
                <a:solidFill>
                  <a:schemeClr val="tx1"/>
                </a:solidFill>
                <a:latin typeface="Simplon Norm"/>
              </a:defRPr>
            </a:lvl8pPr>
            <a:lvl9pPr marL="3886200" indent="-228600" defTabSz="406400" fontAlgn="base">
              <a:spcBef>
                <a:spcPct val="0"/>
              </a:spcBef>
              <a:spcAft>
                <a:spcPct val="0"/>
              </a:spcAft>
              <a:defRPr sz="1600">
                <a:solidFill>
                  <a:schemeClr val="tx1"/>
                </a:solidFill>
                <a:latin typeface="Simplon Norm"/>
              </a:defRPr>
            </a:lvl9pPr>
          </a:lstStyle>
          <a:p>
            <a:pPr eaLnBrk="1" hangingPunct="1"/>
            <a:endParaRPr lang="nb-NO" altLang="nb-NO" sz="2000"/>
          </a:p>
        </p:txBody>
      </p:sp>
      <p:sp>
        <p:nvSpPr>
          <p:cNvPr id="10" name="Title 1"/>
          <p:cNvSpPr>
            <a:spLocks noGrp="1"/>
          </p:cNvSpPr>
          <p:nvPr>
            <p:ph type="title"/>
          </p:nvPr>
        </p:nvSpPr>
        <p:spPr>
          <a:xfrm>
            <a:off x="1417638" y="1233488"/>
            <a:ext cx="6287758" cy="1485519"/>
          </a:xfrm>
        </p:spPr>
        <p:txBody>
          <a:bodyPr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5520237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_Stor tittel og tekst ">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BE6388D0-D6D5-4E96-B027-FD015272D38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2099" name="think-cell Slide" r:id="rId5" imgW="350" imgH="350" progId="TCLayout.ActiveDocument.1">
                  <p:embed/>
                </p:oleObj>
              </mc:Choice>
              <mc:Fallback>
                <p:oleObj name="think-cell Slide" r:id="rId5" imgW="350" imgH="350" progId="TCLayout.ActiveDocument.1">
                  <p:embed/>
                  <p:pic>
                    <p:nvPicPr>
                      <p:cNvPr id="3" name="Object 9" hidden="1">
                        <a:extLst>
                          <a:ext uri="{FF2B5EF4-FFF2-40B4-BE49-F238E27FC236}">
                            <a16:creationId xmlns:a16="http://schemas.microsoft.com/office/drawing/2014/main" id="{BE6388D0-D6D5-4E96-B027-FD015272D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87F74CA5-127C-4D4B-A875-700D3BE9D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E071A0B-99B8-4E6D-8AE5-6EF9E31537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0" hidden="1">
            <a:extLst>
              <a:ext uri="{FF2B5EF4-FFF2-40B4-BE49-F238E27FC236}">
                <a16:creationId xmlns:a16="http://schemas.microsoft.com/office/drawing/2014/main" id="{F975EF53-46D9-41CD-8345-FA62289869B4}"/>
              </a:ext>
            </a:extLst>
          </p:cNvPr>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2100" name="think-cell Slide" r:id="rId9" imgW="350" imgH="350" progId="TCLayout.ActiveDocument.1">
                  <p:embed/>
                </p:oleObj>
              </mc:Choice>
              <mc:Fallback>
                <p:oleObj name="think-cell Slide" r:id="rId9" imgW="350" imgH="350" progId="TCLayout.ActiveDocument.1">
                  <p:embed/>
                  <p:pic>
                    <p:nvPicPr>
                      <p:cNvPr id="6" name="Object 10" hidden="1">
                        <a:extLst>
                          <a:ext uri="{FF2B5EF4-FFF2-40B4-BE49-F238E27FC236}">
                            <a16:creationId xmlns:a16="http://schemas.microsoft.com/office/drawing/2014/main" id="{F975EF53-46D9-41CD-8345-FA6228986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11" descr="A picture containing outdoor, building, ground, yellow&#10;&#10;Description automatically generated">
            <a:extLst>
              <a:ext uri="{FF2B5EF4-FFF2-40B4-BE49-F238E27FC236}">
                <a16:creationId xmlns:a16="http://schemas.microsoft.com/office/drawing/2014/main" id="{C43C21FE-E96D-42A5-A2C0-8B82245603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6975" y="0"/>
            <a:ext cx="71882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EFAFFF05-793F-48C0-940A-811E2D3E57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FF843BBD-6BA4-4AB9-8934-6470290ABA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4">
            <a:extLst>
              <a:ext uri="{FF2B5EF4-FFF2-40B4-BE49-F238E27FC236}">
                <a16:creationId xmlns:a16="http://schemas.microsoft.com/office/drawing/2014/main" id="{A2B8462C-C940-483C-95C5-A195CEE083AC}"/>
              </a:ext>
            </a:extLst>
          </p:cNvPr>
          <p:cNvSpPr>
            <a:spLocks noChangeArrowheads="1"/>
          </p:cNvSpPr>
          <p:nvPr/>
        </p:nvSpPr>
        <p:spPr bwMode="auto">
          <a:xfrm rot="5400000">
            <a:off x="3910806" y="1096169"/>
            <a:ext cx="6859588" cy="4667250"/>
          </a:xfrm>
          <a:prstGeom prst="triangle">
            <a:avLst>
              <a:gd name="adj" fmla="val 0"/>
            </a:avLst>
          </a:prstGeom>
          <a:solidFill>
            <a:srgbClr val="242B3B"/>
          </a:solidFill>
          <a:ln w="19050">
            <a:solidFill>
              <a:srgbClr val="242B3B"/>
            </a:solidFill>
            <a:miter lim="800000"/>
            <a:headEnd/>
            <a:tailEnd/>
          </a:ln>
        </p:spPr>
        <p:txBody>
          <a:bodyPr anchor="ctr">
            <a:spAutoFit/>
          </a:bodyPr>
          <a:lstStyle>
            <a:lvl1pPr>
              <a:defRPr sz="1600">
                <a:solidFill>
                  <a:schemeClr val="tx1"/>
                </a:solidFill>
                <a:latin typeface="Simplon Norm"/>
              </a:defRPr>
            </a:lvl1pPr>
            <a:lvl2pPr marL="742950" indent="-285750">
              <a:defRPr sz="1600">
                <a:solidFill>
                  <a:schemeClr val="tx1"/>
                </a:solidFill>
                <a:latin typeface="Simplon Norm"/>
              </a:defRPr>
            </a:lvl2pPr>
            <a:lvl3pPr marL="1143000" indent="-228600">
              <a:defRPr sz="1600">
                <a:solidFill>
                  <a:schemeClr val="tx1"/>
                </a:solidFill>
                <a:latin typeface="Simplon Norm"/>
              </a:defRPr>
            </a:lvl3pPr>
            <a:lvl4pPr marL="1600200" indent="-228600">
              <a:defRPr sz="1600">
                <a:solidFill>
                  <a:schemeClr val="tx1"/>
                </a:solidFill>
                <a:latin typeface="Simplon Norm"/>
              </a:defRPr>
            </a:lvl4pPr>
            <a:lvl5pPr marL="2057400" indent="-228600">
              <a:defRPr sz="1600">
                <a:solidFill>
                  <a:schemeClr val="tx1"/>
                </a:solidFill>
                <a:latin typeface="Simplon Norm"/>
              </a:defRPr>
            </a:lvl5pPr>
            <a:lvl6pPr marL="2514600" indent="-228600" defTabSz="406400" fontAlgn="base">
              <a:spcBef>
                <a:spcPct val="0"/>
              </a:spcBef>
              <a:spcAft>
                <a:spcPct val="0"/>
              </a:spcAft>
              <a:defRPr sz="1600">
                <a:solidFill>
                  <a:schemeClr val="tx1"/>
                </a:solidFill>
                <a:latin typeface="Simplon Norm"/>
              </a:defRPr>
            </a:lvl6pPr>
            <a:lvl7pPr marL="2971800" indent="-228600" defTabSz="406400" fontAlgn="base">
              <a:spcBef>
                <a:spcPct val="0"/>
              </a:spcBef>
              <a:spcAft>
                <a:spcPct val="0"/>
              </a:spcAft>
              <a:defRPr sz="1600">
                <a:solidFill>
                  <a:schemeClr val="tx1"/>
                </a:solidFill>
                <a:latin typeface="Simplon Norm"/>
              </a:defRPr>
            </a:lvl7pPr>
            <a:lvl8pPr marL="3429000" indent="-228600" defTabSz="406400" fontAlgn="base">
              <a:spcBef>
                <a:spcPct val="0"/>
              </a:spcBef>
              <a:spcAft>
                <a:spcPct val="0"/>
              </a:spcAft>
              <a:defRPr sz="1600">
                <a:solidFill>
                  <a:schemeClr val="tx1"/>
                </a:solidFill>
                <a:latin typeface="Simplon Norm"/>
              </a:defRPr>
            </a:lvl8pPr>
            <a:lvl9pPr marL="3886200" indent="-228600" defTabSz="406400" fontAlgn="base">
              <a:spcBef>
                <a:spcPct val="0"/>
              </a:spcBef>
              <a:spcAft>
                <a:spcPct val="0"/>
              </a:spcAft>
              <a:defRPr sz="1600">
                <a:solidFill>
                  <a:schemeClr val="tx1"/>
                </a:solidFill>
                <a:latin typeface="Simplon Norm"/>
              </a:defRPr>
            </a:lvl9pPr>
          </a:lstStyle>
          <a:p>
            <a:pPr eaLnBrk="1" hangingPunct="1"/>
            <a:endParaRPr lang="nb-NO" altLang="nb-NO" sz="2000"/>
          </a:p>
        </p:txBody>
      </p:sp>
      <p:sp>
        <p:nvSpPr>
          <p:cNvPr id="9" name="Title 1"/>
          <p:cNvSpPr>
            <a:spLocks noGrp="1"/>
          </p:cNvSpPr>
          <p:nvPr>
            <p:ph type="title"/>
          </p:nvPr>
        </p:nvSpPr>
        <p:spPr>
          <a:xfrm>
            <a:off x="1417638" y="1233488"/>
            <a:ext cx="6287758" cy="1485519"/>
          </a:xfrm>
        </p:spPr>
        <p:txBody>
          <a:bodyPr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2834443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tor tittel og tekst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D1C7F0-1CB8-4702-B262-361F43EC4F09}"/>
              </a:ext>
            </a:extLst>
          </p:cNvPr>
          <p:cNvGraphicFramePr>
            <a:graphicFrameLocks noChangeAspect="1"/>
          </p:cNvGraphicFramePr>
          <p:nvPr userDrawn="1">
            <p:custDataLst>
              <p:tags r:id="rId2"/>
            </p:custDataLst>
            <p:extLst>
              <p:ext uri="{D42A27DB-BD31-4B8C-83A1-F6EECF244321}">
                <p14:modId xmlns:p14="http://schemas.microsoft.com/office/powerpoint/2010/main" val="838202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4" imgW="350" imgH="350" progId="TCLayout.ActiveDocument.1">
                  <p:embed/>
                </p:oleObj>
              </mc:Choice>
              <mc:Fallback>
                <p:oleObj name="think-cell Slide" r:id="rId4" imgW="350" imgH="350" progId="TCLayout.ActiveDocument.1">
                  <p:embed/>
                  <p:pic>
                    <p:nvPicPr>
                      <p:cNvPr id="5" name="Object 4" hidden="1">
                        <a:extLst>
                          <a:ext uri="{FF2B5EF4-FFF2-40B4-BE49-F238E27FC236}">
                            <a16:creationId xmlns:a16="http://schemas.microsoft.com/office/drawing/2014/main" id="{4DD1C7F0-1CB8-4702-B262-361F43EC4F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7"/>
            <a:ext cx="6859588" cy="466569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pic>
        <p:nvPicPr>
          <p:cNvPr id="6" name="Bilde 5">
            <a:extLst>
              <a:ext uri="{FF2B5EF4-FFF2-40B4-BE49-F238E27FC236}">
                <a16:creationId xmlns:a16="http://schemas.microsoft.com/office/drawing/2014/main" id="{C31B0DFC-0EE5-483D-9999-134DEE53CD3C}"/>
              </a:ext>
            </a:extLst>
          </p:cNvPr>
          <p:cNvPicPr>
            <a:picLocks noChangeAspect="1"/>
          </p:cNvPicPr>
          <p:nvPr userDrawn="1"/>
        </p:nvPicPr>
        <p:blipFill rotWithShape="1">
          <a:blip r:embed="rId7"/>
          <a:srcRect l="551" r="1"/>
          <a:stretch/>
        </p:blipFill>
        <p:spPr>
          <a:xfrm>
            <a:off x="7529478" y="-794"/>
            <a:ext cx="4665696" cy="6859588"/>
          </a:xfrm>
          <a:prstGeom prst="rect">
            <a:avLst/>
          </a:prstGeom>
        </p:spPr>
      </p:pic>
      <p:sp>
        <p:nvSpPr>
          <p:cNvPr id="10" name="Isosceles Triangle 3">
            <a:extLst>
              <a:ext uri="{FF2B5EF4-FFF2-40B4-BE49-F238E27FC236}">
                <a16:creationId xmlns:a16="http://schemas.microsoft.com/office/drawing/2014/main" id="{4A745F61-F088-4599-B170-7C535FE5715F}"/>
              </a:ext>
            </a:extLst>
          </p:cNvPr>
          <p:cNvSpPr/>
          <p:nvPr userDrawn="1"/>
        </p:nvSpPr>
        <p:spPr>
          <a:xfrm rot="5400000">
            <a:off x="5069801" y="2458087"/>
            <a:ext cx="6857997" cy="193864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pic>
        <p:nvPicPr>
          <p:cNvPr id="7" name="Picture 6"/>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sp>
        <p:nvSpPr>
          <p:cNvPr id="9" name="Title 1">
            <a:extLst>
              <a:ext uri="{FF2B5EF4-FFF2-40B4-BE49-F238E27FC236}">
                <a16:creationId xmlns:a16="http://schemas.microsoft.com/office/drawing/2014/main" id="{B6D7061C-3F16-4B26-A7C9-6F3DCE976315}"/>
              </a:ext>
            </a:extLst>
          </p:cNvPr>
          <p:cNvSpPr>
            <a:spLocks noGrp="1"/>
          </p:cNvSpPr>
          <p:nvPr>
            <p:ph type="title"/>
          </p:nvPr>
        </p:nvSpPr>
        <p:spPr>
          <a:xfrm>
            <a:off x="1417638" y="1233488"/>
            <a:ext cx="6287758" cy="1485519"/>
          </a:xfrm>
        </p:spPr>
        <p:txBody>
          <a:bodyPr vert="horz"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1505261193"/>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68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2192054A-062E-4418-A2EE-0BAF2EC1B7B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22"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2192054A-062E-4418-A2EE-0BAF2EC1B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4DA76BC5-886E-4C9A-8F16-43270B12B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FF76854-2122-48BF-B73B-42B811644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08537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Innhold hele siden">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6985C9F2-D9F6-4AAE-A2A9-40D694F9378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46"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6985C9F2-D9F6-4AAE-A2A9-40D694F93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03914947-0382-4A35-BA56-D763914F5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EB898F9-B8A2-4EA1-9997-252AB7F3F1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sz="quarter" idx="10"/>
          </p:nvPr>
        </p:nvSpPr>
        <p:spPr>
          <a:xfrm>
            <a:off x="0" y="0"/>
            <a:ext cx="12197356" cy="6859588"/>
          </a:xfrm>
        </p:spPr>
        <p:txBody>
          <a:bodyPr/>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23191590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Siste side">
    <p:spTree>
      <p:nvGrpSpPr>
        <p:cNvPr id="1" name=""/>
        <p:cNvGrpSpPr/>
        <p:nvPr/>
      </p:nvGrpSpPr>
      <p:grpSpPr>
        <a:xfrm>
          <a:off x="0" y="0"/>
          <a:ext cx="0" cy="0"/>
          <a:chOff x="0" y="0"/>
          <a:chExt cx="0" cy="0"/>
        </a:xfrm>
      </p:grpSpPr>
      <p:graphicFrame>
        <p:nvGraphicFramePr>
          <p:cNvPr id="2" name="Object 9" hidden="1">
            <a:extLst>
              <a:ext uri="{FF2B5EF4-FFF2-40B4-BE49-F238E27FC236}">
                <a16:creationId xmlns:a16="http://schemas.microsoft.com/office/drawing/2014/main" id="{72DF45D7-5BB6-4119-8CB8-CCCCC863419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170" name="think-cell Slide" r:id="rId4" imgW="350" imgH="350" progId="TCLayout.ActiveDocument.1">
                  <p:embed/>
                </p:oleObj>
              </mc:Choice>
              <mc:Fallback>
                <p:oleObj name="think-cell Slide" r:id="rId4" imgW="350" imgH="350" progId="TCLayout.ActiveDocument.1">
                  <p:embed/>
                  <p:pic>
                    <p:nvPicPr>
                      <p:cNvPr id="2" name="Object 9" hidden="1">
                        <a:extLst>
                          <a:ext uri="{FF2B5EF4-FFF2-40B4-BE49-F238E27FC236}">
                            <a16:creationId xmlns:a16="http://schemas.microsoft.com/office/drawing/2014/main" id="{72DF45D7-5BB6-4119-8CB8-CCCCC8634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6">
            <a:extLst>
              <a:ext uri="{FF2B5EF4-FFF2-40B4-BE49-F238E27FC236}">
                <a16:creationId xmlns:a16="http://schemas.microsoft.com/office/drawing/2014/main" id="{1659FE02-ADB5-41EB-8A80-B6C71A152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357FBFE4-C605-4521-9562-326487183E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CB82EAD8-7AE1-434E-A3F3-C99FC18A12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5903685D-2511-4C82-A5EF-5597928F4A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2763" y="2925763"/>
            <a:ext cx="10096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31497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Forside med hvit tittel">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F75F467F-17CF-4D99-A4BD-C8F476306878}"/>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7218"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F75F467F-17CF-4D99-A4BD-C8F476306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A3688132-46D0-4B4D-9894-B218E5E00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D9A3095-3EFC-42F1-9B19-CCE24E3543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bilde 4"/>
          <p:cNvSpPr>
            <a:spLocks noGrp="1"/>
          </p:cNvSpPr>
          <p:nvPr>
            <p:ph type="pic" sz="quarter" idx="13"/>
          </p:nvPr>
        </p:nvSpPr>
        <p:spPr>
          <a:xfrm>
            <a:off x="0" y="1"/>
            <a:ext cx="12195175" cy="5718175"/>
          </a:xfrm>
          <a:noFill/>
        </p:spPr>
        <p:txBody>
          <a:bodyPr rtlCol="0">
            <a:normAutofit/>
          </a:bodyPr>
          <a:lstStyle>
            <a:lvl7pPr marL="2742140" indent="0">
              <a:buNone/>
              <a:defRPr>
                <a:solidFill>
                  <a:schemeClr val="tx1"/>
                </a:solidFill>
              </a:defRPr>
            </a:lvl7pPr>
          </a:lstStyle>
          <a:p>
            <a:pPr lvl="0"/>
            <a:r>
              <a:rPr lang="en-US" noProof="0"/>
              <a:t>Click icon to add picture</a:t>
            </a:r>
            <a:endParaRPr lang="nb-NO" noProof="0"/>
          </a:p>
        </p:txBody>
      </p:sp>
      <p:sp>
        <p:nvSpPr>
          <p:cNvPr id="9" name="Plassholder for tekst 8"/>
          <p:cNvSpPr>
            <a:spLocks noGrp="1"/>
          </p:cNvSpPr>
          <p:nvPr>
            <p:ph type="body" sz="quarter" idx="14"/>
          </p:nvPr>
        </p:nvSpPr>
        <p:spPr>
          <a:xfrm>
            <a:off x="1304038" y="692152"/>
            <a:ext cx="4738687" cy="206085"/>
          </a:xfrm>
        </p:spPr>
        <p:txBody>
          <a:bodyPr>
            <a:noAutofit/>
          </a:bodyPr>
          <a:lstStyle>
            <a:lvl1pPr marL="0" indent="0">
              <a:buFontTx/>
              <a:buNone/>
              <a:defRPr sz="1999"/>
            </a:lvl1pPr>
          </a:lstStyle>
          <a:p>
            <a:pPr lvl="0"/>
            <a:r>
              <a:rPr lang="en-US"/>
              <a:t>Click to edit Master text styles</a:t>
            </a:r>
          </a:p>
        </p:txBody>
      </p:sp>
      <p:sp>
        <p:nvSpPr>
          <p:cNvPr id="11" name="Plassholder for tekst 10"/>
          <p:cNvSpPr>
            <a:spLocks noGrp="1"/>
          </p:cNvSpPr>
          <p:nvPr>
            <p:ph type="body" sz="quarter" idx="15"/>
          </p:nvPr>
        </p:nvSpPr>
        <p:spPr>
          <a:xfrm>
            <a:off x="1304037" y="1066656"/>
            <a:ext cx="5807963" cy="1528351"/>
          </a:xfrm>
        </p:spPr>
        <p:txBody>
          <a:bodyPr>
            <a:noAutofit/>
          </a:bodyPr>
          <a:lstStyle>
            <a:lvl1pPr marL="0" indent="0">
              <a:buFontTx/>
              <a:buNone/>
              <a:defRPr sz="4400"/>
            </a:lvl1pPr>
          </a:lstStyle>
          <a:p>
            <a:pPr lvl="0"/>
            <a:r>
              <a:rPr lang="en-US"/>
              <a:t>Click to edit Master text styles</a:t>
            </a:r>
          </a:p>
        </p:txBody>
      </p:sp>
    </p:spTree>
    <p:extLst>
      <p:ext uri="{BB962C8B-B14F-4D97-AF65-F5344CB8AC3E}">
        <p14:creationId xmlns:p14="http://schemas.microsoft.com/office/powerpoint/2010/main" val="19798559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orside med blå tittel">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E8058C4D-1F5E-47D4-8900-E905E609C63D}"/>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8242"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E8058C4D-1F5E-47D4-8900-E905E609C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9DACCE9A-4D81-49B6-BB3B-7941C5586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F15BD40-3FD2-47D0-ACE4-F8693B015D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bilde 4"/>
          <p:cNvSpPr>
            <a:spLocks noGrp="1"/>
          </p:cNvSpPr>
          <p:nvPr>
            <p:ph type="pic" sz="quarter" idx="13"/>
          </p:nvPr>
        </p:nvSpPr>
        <p:spPr>
          <a:xfrm>
            <a:off x="0" y="1"/>
            <a:ext cx="12195175" cy="5718175"/>
          </a:xfrm>
          <a:noFill/>
        </p:spPr>
        <p:txBody>
          <a:bodyPr rtlCol="0">
            <a:normAutofit/>
          </a:bodyPr>
          <a:lstStyle>
            <a:lvl7pPr marL="2742140" indent="0">
              <a:buNone/>
              <a:defRPr>
                <a:solidFill>
                  <a:schemeClr val="tx1"/>
                </a:solidFill>
              </a:defRPr>
            </a:lvl7pPr>
          </a:lstStyle>
          <a:p>
            <a:pPr lvl="0"/>
            <a:r>
              <a:rPr lang="en-US" noProof="0"/>
              <a:t>Click icon to add picture</a:t>
            </a:r>
            <a:endParaRPr lang="nb-NO" noProof="0"/>
          </a:p>
        </p:txBody>
      </p:sp>
      <p:sp>
        <p:nvSpPr>
          <p:cNvPr id="9" name="Plassholder for tekst 8"/>
          <p:cNvSpPr>
            <a:spLocks noGrp="1"/>
          </p:cNvSpPr>
          <p:nvPr>
            <p:ph type="body" sz="quarter" idx="14"/>
          </p:nvPr>
        </p:nvSpPr>
        <p:spPr>
          <a:xfrm>
            <a:off x="1304038" y="692152"/>
            <a:ext cx="4738687" cy="206085"/>
          </a:xfrm>
        </p:spPr>
        <p:txBody>
          <a:bodyPr>
            <a:noAutofit/>
          </a:bodyPr>
          <a:lstStyle>
            <a:lvl1pPr marL="0" indent="0">
              <a:buFontTx/>
              <a:buNone/>
              <a:defRPr sz="1999">
                <a:solidFill>
                  <a:schemeClr val="bg2"/>
                </a:solidFill>
              </a:defRPr>
            </a:lvl1pPr>
          </a:lstStyle>
          <a:p>
            <a:pPr lvl="0"/>
            <a:r>
              <a:rPr lang="en-US"/>
              <a:t>Click to edit Master text styles</a:t>
            </a:r>
          </a:p>
        </p:txBody>
      </p:sp>
      <p:sp>
        <p:nvSpPr>
          <p:cNvPr id="11" name="Plassholder for tekst 10"/>
          <p:cNvSpPr>
            <a:spLocks noGrp="1"/>
          </p:cNvSpPr>
          <p:nvPr>
            <p:ph type="body" sz="quarter" idx="15"/>
          </p:nvPr>
        </p:nvSpPr>
        <p:spPr>
          <a:xfrm>
            <a:off x="1304037" y="1068619"/>
            <a:ext cx="5896863" cy="1528351"/>
          </a:xfrm>
        </p:spPr>
        <p:txBody>
          <a:bodyPr>
            <a:noAutofit/>
          </a:bodyPr>
          <a:lstStyle>
            <a:lvl1pPr marL="0" indent="0">
              <a:buFontTx/>
              <a:buNone/>
              <a:defRPr sz="4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0526812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orside med bilde">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970FDE3B-A615-4EAD-B789-8336398FEAA2}"/>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9266"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970FDE3B-A615-4EAD-B789-8336398FE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5D644D57-9D97-49D4-8FC0-4F78A4E245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69EE432-0B34-49A4-A88A-E2504E1A4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E8710DDD-4040-4126-9FEF-46E60DB984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0B361652-F83B-486C-92EC-41991441A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0170C11C-31F8-457E-87BC-7F4F21B5AC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bilde 4"/>
          <p:cNvSpPr>
            <a:spLocks noGrp="1"/>
          </p:cNvSpPr>
          <p:nvPr>
            <p:ph type="pic" sz="quarter" idx="10"/>
          </p:nvPr>
        </p:nvSpPr>
        <p:spPr>
          <a:xfrm>
            <a:off x="0" y="1"/>
            <a:ext cx="12195175" cy="5718175"/>
          </a:xfrm>
          <a:noFill/>
        </p:spPr>
        <p:txBody>
          <a:bodyPr rtlCol="0">
            <a:normAutofit/>
          </a:bodyPr>
          <a:lstStyle>
            <a:lvl7pPr marL="2742140" indent="0">
              <a:buNone/>
              <a:defRPr>
                <a:solidFill>
                  <a:schemeClr val="tx1"/>
                </a:solidFill>
              </a:defRPr>
            </a:lvl7pPr>
          </a:lstStyle>
          <a:p>
            <a:pPr lvl="0"/>
            <a:r>
              <a:rPr lang="en-US" noProof="0"/>
              <a:t>Click icon to add picture</a:t>
            </a:r>
            <a:endParaRPr lang="nb-NO" noProof="0"/>
          </a:p>
        </p:txBody>
      </p:sp>
    </p:spTree>
    <p:extLst>
      <p:ext uri="{BB962C8B-B14F-4D97-AF65-F5344CB8AC3E}">
        <p14:creationId xmlns:p14="http://schemas.microsoft.com/office/powerpoint/2010/main" val="22624606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Hovedmal innhold lite bilde">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50AF4669-B862-44D3-8F76-522502A53C69}"/>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0290"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50AF4669-B862-44D3-8F76-522502A53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8E979130-3BAA-4F17-AB58-2F47075C3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7FD7434-BEF3-4328-B85D-558D6B4E53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bilde 5"/>
          <p:cNvSpPr>
            <a:spLocks noGrp="1"/>
          </p:cNvSpPr>
          <p:nvPr>
            <p:ph type="pic" sz="quarter" idx="10"/>
          </p:nvPr>
        </p:nvSpPr>
        <p:spPr>
          <a:xfrm>
            <a:off x="7788275" y="-9524"/>
            <a:ext cx="4406900" cy="5718175"/>
          </a:xfrm>
        </p:spPr>
        <p:txBody>
          <a:bodyPr rtlCol="0">
            <a:normAutofit/>
          </a:bodyPr>
          <a:lstStyle>
            <a:lvl1pPr marL="0" indent="0" algn="ctr">
              <a:buFontTx/>
              <a:buNone/>
              <a:defRPr/>
            </a:lvl1pPr>
          </a:lstStyle>
          <a:p>
            <a:pPr lvl="0"/>
            <a:r>
              <a:rPr lang="en-US" noProof="0"/>
              <a:t>Click icon to add picture</a:t>
            </a:r>
            <a:endParaRPr lang="nb-NO" noProof="0"/>
          </a:p>
        </p:txBody>
      </p:sp>
      <p:sp>
        <p:nvSpPr>
          <p:cNvPr id="2" name="Title 1"/>
          <p:cNvSpPr>
            <a:spLocks noGrp="1"/>
          </p:cNvSpPr>
          <p:nvPr>
            <p:ph type="title"/>
          </p:nvPr>
        </p:nvSpPr>
        <p:spPr>
          <a:xfrm>
            <a:off x="560541" y="218242"/>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2" y="1110710"/>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264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Hovedmal innhold stort bilde ">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33D7141B-C108-4D3A-A8F6-2057268D9AEC}"/>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1314"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33D7141B-C108-4D3A-A8F6-2057268D9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1C1BD317-2F89-4573-8C7C-2577DE636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9A9F34C-E50F-4744-8A1D-D8F5FCFE2C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bilde 5"/>
          <p:cNvSpPr>
            <a:spLocks noGrp="1"/>
          </p:cNvSpPr>
          <p:nvPr>
            <p:ph type="pic" sz="quarter" idx="10"/>
          </p:nvPr>
        </p:nvSpPr>
        <p:spPr>
          <a:xfrm>
            <a:off x="1" y="0"/>
            <a:ext cx="7591920" cy="5684628"/>
          </a:xfrm>
        </p:spPr>
        <p:txBody>
          <a:bodyPr rtlCol="0">
            <a:normAutofit/>
          </a:bodyPr>
          <a:lstStyle>
            <a:lvl1pPr marL="0" indent="0" algn="ctr">
              <a:buFontTx/>
              <a:buNone/>
              <a:defRPr/>
            </a:lvl1pPr>
          </a:lstStyle>
          <a:p>
            <a:pPr lvl="0"/>
            <a:r>
              <a:rPr lang="en-US" noProof="0"/>
              <a:t>Click icon to add picture</a:t>
            </a:r>
            <a:endParaRPr lang="nb-NO" noProof="0"/>
          </a:p>
        </p:txBody>
      </p:sp>
      <p:sp>
        <p:nvSpPr>
          <p:cNvPr id="2" name="Title 1"/>
          <p:cNvSpPr>
            <a:spLocks noGrp="1"/>
          </p:cNvSpPr>
          <p:nvPr>
            <p:ph type="title"/>
          </p:nvPr>
        </p:nvSpPr>
        <p:spPr>
          <a:xfrm>
            <a:off x="8138556" y="218242"/>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6" y="1110710"/>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0374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o innholdsdeler">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429759A9-CF4C-475D-9E83-13044FE15EF7}"/>
              </a:ext>
            </a:extLst>
          </p:cNvPr>
          <p:cNvGraphicFramePr>
            <a:graphicFrameLocks noChangeAspect="1"/>
          </p:cNvGraphicFramePr>
          <p:nvPr>
            <p:custDataLst>
              <p:tags r:id="rId2"/>
            </p:custDataLst>
            <p:extLst>
              <p:ext uri="{D42A27DB-BD31-4B8C-83A1-F6EECF244321}">
                <p14:modId xmlns:p14="http://schemas.microsoft.com/office/powerpoint/2010/main" val="533678166"/>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2338"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429759A9-CF4C-475D-9E83-13044FE15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7181245A-D5D2-4EC5-BC6B-081A80C309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04829" y="497"/>
            <a:ext cx="6590347" cy="6858594"/>
          </a:xfrm>
          <a:prstGeom prst="rect">
            <a:avLst/>
          </a:prstGeom>
        </p:spPr>
      </p:pic>
      <p:pic>
        <p:nvPicPr>
          <p:cNvPr id="6" name="Picture 6">
            <a:extLst>
              <a:ext uri="{FF2B5EF4-FFF2-40B4-BE49-F238E27FC236}">
                <a16:creationId xmlns:a16="http://schemas.microsoft.com/office/drawing/2014/main" id="{4566D051-40E3-4EEC-9195-943E658AF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5C2FBE70-5DD7-4476-AA67-DD97575A30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vert="horz"/>
          <a:lstStyle/>
          <a:p>
            <a:r>
              <a:rPr lang="en-US"/>
              <a:t>Click to edit Master title style</a:t>
            </a:r>
          </a:p>
        </p:txBody>
      </p:sp>
      <p:sp>
        <p:nvSpPr>
          <p:cNvPr id="8" name="Content Placeholder 2"/>
          <p:cNvSpPr>
            <a:spLocks noGrp="1"/>
          </p:cNvSpPr>
          <p:nvPr>
            <p:ph idx="1"/>
          </p:nvPr>
        </p:nvSpPr>
        <p:spPr>
          <a:xfrm>
            <a:off x="560542"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4"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1944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To innholdsdeler">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429759A9-CF4C-475D-9E83-13044FE15EF7}"/>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3362"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429759A9-CF4C-475D-9E83-13044FE15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4566D051-40E3-4EEC-9195-943E658AF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5C2FBE70-5DD7-4476-AA67-DD97575A3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2"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4"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198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3668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tor tittel og tekst ">
    <p:spTree>
      <p:nvGrpSpPr>
        <p:cNvPr id="1" name=""/>
        <p:cNvGrpSpPr/>
        <p:nvPr/>
      </p:nvGrpSpPr>
      <p:grpSpPr>
        <a:xfrm>
          <a:off x="0" y="0"/>
          <a:ext cx="0" cy="0"/>
          <a:chOff x="0" y="0"/>
          <a:chExt cx="0" cy="0"/>
        </a:xfrm>
      </p:grpSpPr>
      <p:graphicFrame>
        <p:nvGraphicFramePr>
          <p:cNvPr id="4" name="Object 9" hidden="1">
            <a:extLst>
              <a:ext uri="{FF2B5EF4-FFF2-40B4-BE49-F238E27FC236}">
                <a16:creationId xmlns:a16="http://schemas.microsoft.com/office/drawing/2014/main" id="{FFE15CC0-7BF2-4A50-9618-C8CE717E6132}"/>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4386" name="think-cell Slide" r:id="rId4" imgW="350" imgH="350" progId="TCLayout.ActiveDocument.1">
                  <p:embed/>
                </p:oleObj>
              </mc:Choice>
              <mc:Fallback>
                <p:oleObj name="think-cell Slide" r:id="rId4" imgW="350" imgH="350" progId="TCLayout.ActiveDocument.1">
                  <p:embed/>
                  <p:pic>
                    <p:nvPicPr>
                      <p:cNvPr id="4" name="Object 9" hidden="1">
                        <a:extLst>
                          <a:ext uri="{FF2B5EF4-FFF2-40B4-BE49-F238E27FC236}">
                            <a16:creationId xmlns:a16="http://schemas.microsoft.com/office/drawing/2014/main" id="{FFE15CC0-7BF2-4A50-9618-C8CE717E6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6">
            <a:extLst>
              <a:ext uri="{FF2B5EF4-FFF2-40B4-BE49-F238E27FC236}">
                <a16:creationId xmlns:a16="http://schemas.microsoft.com/office/drawing/2014/main" id="{54C94184-01EA-40AD-B286-70691C436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E4F75D0-F4E0-4A9F-8ADE-313B3EEB26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EA47892E-A6FB-4E4C-B270-8904C38766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55E50252-F675-4303-8F98-3BA9D680C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382E6B7-1038-4581-B3D2-2BD613237C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07452" y="516928"/>
            <a:ext cx="9813827" cy="1485519"/>
          </a:xfrm>
        </p:spPr>
        <p:txBody>
          <a:bodyPr>
            <a:normAutofit/>
          </a:bodyPr>
          <a:lstStyle>
            <a:lvl1pPr>
              <a:defRPr sz="5299">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8"/>
            <a:ext cx="9813827" cy="1500535"/>
          </a:xfrm>
        </p:spPr>
        <p:txBody>
          <a:bodyPr/>
          <a:lstStyle>
            <a:lvl1pPr marL="0" indent="0">
              <a:buNone/>
              <a:defRPr sz="2399">
                <a:solidFill>
                  <a:schemeClr val="tx1"/>
                </a:solidFill>
              </a:defRPr>
            </a:lvl1pPr>
            <a:lvl2pPr marL="457023" indent="0">
              <a:buNone/>
              <a:defRPr sz="1999">
                <a:solidFill>
                  <a:schemeClr val="tx1">
                    <a:tint val="75000"/>
                  </a:schemeClr>
                </a:solidFill>
              </a:defRPr>
            </a:lvl2pPr>
            <a:lvl3pPr marL="914047" indent="0">
              <a:buNone/>
              <a:defRPr sz="1799">
                <a:solidFill>
                  <a:schemeClr val="tx1">
                    <a:tint val="75000"/>
                  </a:schemeClr>
                </a:solidFill>
              </a:defRPr>
            </a:lvl3pPr>
            <a:lvl4pPr marL="1371070" indent="0">
              <a:buNone/>
              <a:defRPr sz="1600">
                <a:solidFill>
                  <a:schemeClr val="tx1">
                    <a:tint val="75000"/>
                  </a:schemeClr>
                </a:solidFill>
              </a:defRPr>
            </a:lvl4pPr>
            <a:lvl5pPr marL="1828094" indent="0">
              <a:buNone/>
              <a:defRPr sz="1600">
                <a:solidFill>
                  <a:schemeClr val="tx1">
                    <a:tint val="75000"/>
                  </a:schemeClr>
                </a:solidFill>
              </a:defRPr>
            </a:lvl5pPr>
            <a:lvl6pPr marL="2285116" indent="0">
              <a:buNone/>
              <a:defRPr sz="1600">
                <a:solidFill>
                  <a:schemeClr val="tx1">
                    <a:tint val="75000"/>
                  </a:schemeClr>
                </a:solidFill>
              </a:defRPr>
            </a:lvl6pPr>
            <a:lvl7pPr marL="2742140" indent="0">
              <a:buNone/>
              <a:defRPr sz="1600">
                <a:solidFill>
                  <a:schemeClr val="tx1">
                    <a:tint val="75000"/>
                  </a:schemeClr>
                </a:solidFill>
              </a:defRPr>
            </a:lvl7pPr>
            <a:lvl8pPr marL="3199163" indent="0">
              <a:buNone/>
              <a:defRPr sz="1600">
                <a:solidFill>
                  <a:schemeClr val="tx1">
                    <a:tint val="75000"/>
                  </a:schemeClr>
                </a:solidFill>
              </a:defRPr>
            </a:lvl8pPr>
            <a:lvl9pPr marL="3656187"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44838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Stor tittel og tekst ">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7153E5F4-A0B0-4DDA-9A43-75E65F48738E}"/>
              </a:ext>
            </a:extLst>
          </p:cNvPr>
          <p:cNvGraphicFramePr>
            <a:graphicFrameLocks noChangeAspect="1"/>
          </p:cNvGraphicFramePr>
          <p:nvPr>
            <p:custDataLst>
              <p:tags r:id="rId2"/>
            </p:custDataLst>
            <p:extLst>
              <p:ext uri="{D42A27DB-BD31-4B8C-83A1-F6EECF244321}">
                <p14:modId xmlns:p14="http://schemas.microsoft.com/office/powerpoint/2010/main" val="2297598682"/>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5410"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7153E5F4-A0B0-4DDA-9A43-75E65F4873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0838FFEF-C13B-4D89-A254-E0471D3B4F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FA6C505-2B41-4838-AB1C-916EEB561B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4EB00894-2046-4073-A322-92FC3929C8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939"/>
          <a:stretch>
            <a:fillRect/>
          </a:stretch>
        </p:blipFill>
        <p:spPr bwMode="auto">
          <a:xfrm>
            <a:off x="5006975" y="-134938"/>
            <a:ext cx="7188200" cy="69945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EA1BC608-1CD3-4D99-91D4-191A92847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a:extLst>
              <a:ext uri="{FF2B5EF4-FFF2-40B4-BE49-F238E27FC236}">
                <a16:creationId xmlns:a16="http://schemas.microsoft.com/office/drawing/2014/main" id="{76CA5A71-AB8D-4055-B715-C8458E788E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4">
            <a:extLst>
              <a:ext uri="{FF2B5EF4-FFF2-40B4-BE49-F238E27FC236}">
                <a16:creationId xmlns:a16="http://schemas.microsoft.com/office/drawing/2014/main" id="{B5906BE9-23C2-4D29-B210-30E82C78DED7}"/>
              </a:ext>
            </a:extLst>
          </p:cNvPr>
          <p:cNvSpPr>
            <a:spLocks noChangeArrowheads="1"/>
          </p:cNvSpPr>
          <p:nvPr/>
        </p:nvSpPr>
        <p:spPr bwMode="auto">
          <a:xfrm rot="5400000">
            <a:off x="3910806" y="3032521"/>
            <a:ext cx="6859588" cy="794547"/>
          </a:xfrm>
          <a:prstGeom prst="triangle">
            <a:avLst>
              <a:gd name="adj" fmla="val 0"/>
            </a:avLst>
          </a:prstGeom>
          <a:solidFill>
            <a:srgbClr val="242B3B"/>
          </a:solidFill>
          <a:ln w="12700">
            <a:solidFill>
              <a:srgbClr val="242B3B"/>
            </a:solidFill>
            <a:miter lim="800000"/>
            <a:headEnd/>
            <a:tailEnd/>
          </a:ln>
        </p:spPr>
        <p:txBody>
          <a:bodyPr anchor="ctr">
            <a:spAutoFit/>
          </a:bodyPr>
          <a:lstStyle>
            <a:lvl1pPr>
              <a:defRPr sz="1600">
                <a:solidFill>
                  <a:schemeClr val="tx1"/>
                </a:solidFill>
                <a:latin typeface="Simplon Norm"/>
              </a:defRPr>
            </a:lvl1pPr>
            <a:lvl2pPr marL="742950" indent="-285750">
              <a:defRPr sz="1600">
                <a:solidFill>
                  <a:schemeClr val="tx1"/>
                </a:solidFill>
                <a:latin typeface="Simplon Norm"/>
              </a:defRPr>
            </a:lvl2pPr>
            <a:lvl3pPr marL="1143000" indent="-228600">
              <a:defRPr sz="1600">
                <a:solidFill>
                  <a:schemeClr val="tx1"/>
                </a:solidFill>
                <a:latin typeface="Simplon Norm"/>
              </a:defRPr>
            </a:lvl3pPr>
            <a:lvl4pPr marL="1600200" indent="-228600">
              <a:defRPr sz="1600">
                <a:solidFill>
                  <a:schemeClr val="tx1"/>
                </a:solidFill>
                <a:latin typeface="Simplon Norm"/>
              </a:defRPr>
            </a:lvl4pPr>
            <a:lvl5pPr marL="2057400" indent="-228600">
              <a:defRPr sz="1600">
                <a:solidFill>
                  <a:schemeClr val="tx1"/>
                </a:solidFill>
                <a:latin typeface="Simplon Norm"/>
              </a:defRPr>
            </a:lvl5pPr>
            <a:lvl6pPr marL="2514600" indent="-228600" defTabSz="406400" fontAlgn="base">
              <a:spcBef>
                <a:spcPct val="0"/>
              </a:spcBef>
              <a:spcAft>
                <a:spcPct val="0"/>
              </a:spcAft>
              <a:defRPr sz="1600">
                <a:solidFill>
                  <a:schemeClr val="tx1"/>
                </a:solidFill>
                <a:latin typeface="Simplon Norm"/>
              </a:defRPr>
            </a:lvl6pPr>
            <a:lvl7pPr marL="2971800" indent="-228600" defTabSz="406400" fontAlgn="base">
              <a:spcBef>
                <a:spcPct val="0"/>
              </a:spcBef>
              <a:spcAft>
                <a:spcPct val="0"/>
              </a:spcAft>
              <a:defRPr sz="1600">
                <a:solidFill>
                  <a:schemeClr val="tx1"/>
                </a:solidFill>
                <a:latin typeface="Simplon Norm"/>
              </a:defRPr>
            </a:lvl7pPr>
            <a:lvl8pPr marL="3429000" indent="-228600" defTabSz="406400" fontAlgn="base">
              <a:spcBef>
                <a:spcPct val="0"/>
              </a:spcBef>
              <a:spcAft>
                <a:spcPct val="0"/>
              </a:spcAft>
              <a:defRPr sz="1600">
                <a:solidFill>
                  <a:schemeClr val="tx1"/>
                </a:solidFill>
                <a:latin typeface="Simplon Norm"/>
              </a:defRPr>
            </a:lvl8pPr>
            <a:lvl9pPr marL="3886200" indent="-228600" defTabSz="406400" fontAlgn="base">
              <a:spcBef>
                <a:spcPct val="0"/>
              </a:spcBef>
              <a:spcAft>
                <a:spcPct val="0"/>
              </a:spcAft>
              <a:defRPr sz="1600">
                <a:solidFill>
                  <a:schemeClr val="tx1"/>
                </a:solidFill>
                <a:latin typeface="Simplon Norm"/>
              </a:defRPr>
            </a:lvl9pPr>
          </a:lstStyle>
          <a:p>
            <a:pPr eaLnBrk="1" hangingPunct="1"/>
            <a:endParaRPr lang="nb-NO" altLang="nb-NO" sz="1999"/>
          </a:p>
        </p:txBody>
      </p:sp>
      <p:sp>
        <p:nvSpPr>
          <p:cNvPr id="12" name="Rectangle 11">
            <a:extLst>
              <a:ext uri="{FF2B5EF4-FFF2-40B4-BE49-F238E27FC236}">
                <a16:creationId xmlns:a16="http://schemas.microsoft.com/office/drawing/2014/main" id="{F267FD24-DA2F-4FC2-819B-028EF487AC86}"/>
              </a:ext>
            </a:extLst>
          </p:cNvPr>
          <p:cNvSpPr/>
          <p:nvPr userDrawn="1"/>
        </p:nvSpPr>
        <p:spPr>
          <a:xfrm>
            <a:off x="4704793" y="3229693"/>
            <a:ext cx="2237244" cy="400203"/>
          </a:xfrm>
          <a:prstGeom prst="rect">
            <a:avLst/>
          </a:prstGeom>
          <a:solidFill>
            <a:schemeClr val="bg2"/>
          </a:solidFill>
          <a:ln>
            <a:solidFill>
              <a:schemeClr val="bg2"/>
            </a:solidFill>
          </a:ln>
        </p:spPr>
        <p:txBody>
          <a:bodyPr rtlCol="0" anchor="ctr">
            <a:spAutoFit/>
          </a:bodyPr>
          <a:lstStyle/>
          <a:p>
            <a:pPr algn="l"/>
            <a:endParaRPr lang="nb-NO" sz="2000">
              <a:solidFill>
                <a:schemeClr val="tx1"/>
              </a:solidFill>
            </a:endParaRPr>
          </a:p>
        </p:txBody>
      </p:sp>
      <p:sp>
        <p:nvSpPr>
          <p:cNvPr id="10" name="Title 1"/>
          <p:cNvSpPr>
            <a:spLocks noGrp="1"/>
          </p:cNvSpPr>
          <p:nvPr>
            <p:ph type="title"/>
          </p:nvPr>
        </p:nvSpPr>
        <p:spPr>
          <a:xfrm>
            <a:off x="1417639" y="1233489"/>
            <a:ext cx="5991589" cy="1485519"/>
          </a:xfrm>
        </p:spPr>
        <p:txBody>
          <a:bodyPr vert="horz" anchor="t">
            <a:normAutofit/>
          </a:bodyPr>
          <a:lstStyle>
            <a:lvl1pPr>
              <a:defRPr sz="5299">
                <a:solidFill>
                  <a:schemeClr val="tx1"/>
                </a:solidFill>
              </a:defRPr>
            </a:lvl1pPr>
          </a:lstStyle>
          <a:p>
            <a:r>
              <a:rPr lang="en-US"/>
              <a:t>Click to edit Master title style</a:t>
            </a:r>
          </a:p>
        </p:txBody>
      </p:sp>
    </p:spTree>
    <p:extLst>
      <p:ext uri="{BB962C8B-B14F-4D97-AF65-F5344CB8AC3E}">
        <p14:creationId xmlns:p14="http://schemas.microsoft.com/office/powerpoint/2010/main" val="35546707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Stor tittel og tekst ">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BE6388D0-D6D5-4E96-B027-FD015272D384}"/>
              </a:ext>
            </a:extLst>
          </p:cNvPr>
          <p:cNvGraphicFramePr>
            <a:graphicFrameLocks noChangeAspect="1"/>
          </p:cNvGraphicFramePr>
          <p:nvPr>
            <p:custDataLst>
              <p:tags r:id="rId2"/>
            </p:custDataLst>
            <p:extLst>
              <p:ext uri="{D42A27DB-BD31-4B8C-83A1-F6EECF244321}">
                <p14:modId xmlns:p14="http://schemas.microsoft.com/office/powerpoint/2010/main" val="2517432593"/>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6434"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BE6388D0-D6D5-4E96-B027-FD015272D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87F74CA5-127C-4D4B-A875-700D3BE9D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E071A0B-99B8-4E6D-8AE5-6EF9E31537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 picture containing outdoor, building, ground, yellow&#10;&#10;Description automatically generated">
            <a:extLst>
              <a:ext uri="{FF2B5EF4-FFF2-40B4-BE49-F238E27FC236}">
                <a16:creationId xmlns:a16="http://schemas.microsoft.com/office/drawing/2014/main" id="{C43C21FE-E96D-42A5-A2C0-8B82245603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975" y="0"/>
            <a:ext cx="7188200" cy="6859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EFAFFF05-793F-48C0-940A-811E2D3E57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FF843BBD-6BA4-4AB9-8934-6470290ABA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4">
            <a:extLst>
              <a:ext uri="{FF2B5EF4-FFF2-40B4-BE49-F238E27FC236}">
                <a16:creationId xmlns:a16="http://schemas.microsoft.com/office/drawing/2014/main" id="{A2B8462C-C940-483C-95C5-A195CEE083AC}"/>
              </a:ext>
            </a:extLst>
          </p:cNvPr>
          <p:cNvSpPr>
            <a:spLocks noChangeArrowheads="1"/>
          </p:cNvSpPr>
          <p:nvPr/>
        </p:nvSpPr>
        <p:spPr bwMode="auto">
          <a:xfrm rot="5400000">
            <a:off x="3910806" y="3032521"/>
            <a:ext cx="6859588" cy="794547"/>
          </a:xfrm>
          <a:prstGeom prst="triangle">
            <a:avLst>
              <a:gd name="adj" fmla="val 0"/>
            </a:avLst>
          </a:prstGeom>
          <a:solidFill>
            <a:srgbClr val="242B3B"/>
          </a:solidFill>
          <a:ln w="19050">
            <a:solidFill>
              <a:srgbClr val="242B3B"/>
            </a:solidFill>
            <a:miter lim="800000"/>
            <a:headEnd/>
            <a:tailEnd/>
          </a:ln>
        </p:spPr>
        <p:txBody>
          <a:bodyPr anchor="ctr">
            <a:spAutoFit/>
          </a:bodyPr>
          <a:lstStyle>
            <a:lvl1pPr>
              <a:defRPr sz="1600">
                <a:solidFill>
                  <a:schemeClr val="tx1"/>
                </a:solidFill>
                <a:latin typeface="Simplon Norm"/>
              </a:defRPr>
            </a:lvl1pPr>
            <a:lvl2pPr marL="742950" indent="-285750">
              <a:defRPr sz="1600">
                <a:solidFill>
                  <a:schemeClr val="tx1"/>
                </a:solidFill>
                <a:latin typeface="Simplon Norm"/>
              </a:defRPr>
            </a:lvl2pPr>
            <a:lvl3pPr marL="1143000" indent="-228600">
              <a:defRPr sz="1600">
                <a:solidFill>
                  <a:schemeClr val="tx1"/>
                </a:solidFill>
                <a:latin typeface="Simplon Norm"/>
              </a:defRPr>
            </a:lvl3pPr>
            <a:lvl4pPr marL="1600200" indent="-228600">
              <a:defRPr sz="1600">
                <a:solidFill>
                  <a:schemeClr val="tx1"/>
                </a:solidFill>
                <a:latin typeface="Simplon Norm"/>
              </a:defRPr>
            </a:lvl4pPr>
            <a:lvl5pPr marL="2057400" indent="-228600">
              <a:defRPr sz="1600">
                <a:solidFill>
                  <a:schemeClr val="tx1"/>
                </a:solidFill>
                <a:latin typeface="Simplon Norm"/>
              </a:defRPr>
            </a:lvl5pPr>
            <a:lvl6pPr marL="2514600" indent="-228600" defTabSz="406400" fontAlgn="base">
              <a:spcBef>
                <a:spcPct val="0"/>
              </a:spcBef>
              <a:spcAft>
                <a:spcPct val="0"/>
              </a:spcAft>
              <a:defRPr sz="1600">
                <a:solidFill>
                  <a:schemeClr val="tx1"/>
                </a:solidFill>
                <a:latin typeface="Simplon Norm"/>
              </a:defRPr>
            </a:lvl6pPr>
            <a:lvl7pPr marL="2971800" indent="-228600" defTabSz="406400" fontAlgn="base">
              <a:spcBef>
                <a:spcPct val="0"/>
              </a:spcBef>
              <a:spcAft>
                <a:spcPct val="0"/>
              </a:spcAft>
              <a:defRPr sz="1600">
                <a:solidFill>
                  <a:schemeClr val="tx1"/>
                </a:solidFill>
                <a:latin typeface="Simplon Norm"/>
              </a:defRPr>
            </a:lvl7pPr>
            <a:lvl8pPr marL="3429000" indent="-228600" defTabSz="406400" fontAlgn="base">
              <a:spcBef>
                <a:spcPct val="0"/>
              </a:spcBef>
              <a:spcAft>
                <a:spcPct val="0"/>
              </a:spcAft>
              <a:defRPr sz="1600">
                <a:solidFill>
                  <a:schemeClr val="tx1"/>
                </a:solidFill>
                <a:latin typeface="Simplon Norm"/>
              </a:defRPr>
            </a:lvl8pPr>
            <a:lvl9pPr marL="3886200" indent="-228600" defTabSz="406400" fontAlgn="base">
              <a:spcBef>
                <a:spcPct val="0"/>
              </a:spcBef>
              <a:spcAft>
                <a:spcPct val="0"/>
              </a:spcAft>
              <a:defRPr sz="1600">
                <a:solidFill>
                  <a:schemeClr val="tx1"/>
                </a:solidFill>
                <a:latin typeface="Simplon Norm"/>
              </a:defRPr>
            </a:lvl9pPr>
          </a:lstStyle>
          <a:p>
            <a:pPr eaLnBrk="1" hangingPunct="1"/>
            <a:endParaRPr lang="nb-NO" altLang="nb-NO" sz="1999"/>
          </a:p>
        </p:txBody>
      </p:sp>
      <p:sp>
        <p:nvSpPr>
          <p:cNvPr id="13" name="Rectangle 12">
            <a:extLst>
              <a:ext uri="{FF2B5EF4-FFF2-40B4-BE49-F238E27FC236}">
                <a16:creationId xmlns:a16="http://schemas.microsoft.com/office/drawing/2014/main" id="{94FE5F6F-832B-410C-B63D-468160EC0B90}"/>
              </a:ext>
            </a:extLst>
          </p:cNvPr>
          <p:cNvSpPr/>
          <p:nvPr userDrawn="1"/>
        </p:nvSpPr>
        <p:spPr>
          <a:xfrm>
            <a:off x="4704793" y="3229693"/>
            <a:ext cx="2237244" cy="400203"/>
          </a:xfrm>
          <a:prstGeom prst="rect">
            <a:avLst/>
          </a:prstGeom>
          <a:solidFill>
            <a:schemeClr val="bg2"/>
          </a:solidFill>
          <a:ln>
            <a:solidFill>
              <a:schemeClr val="bg2"/>
            </a:solidFill>
          </a:ln>
        </p:spPr>
        <p:txBody>
          <a:bodyPr rtlCol="0" anchor="ctr">
            <a:spAutoFit/>
          </a:bodyPr>
          <a:lstStyle/>
          <a:p>
            <a:pPr algn="l"/>
            <a:endParaRPr lang="nb-NO" sz="2000">
              <a:solidFill>
                <a:schemeClr val="tx1"/>
              </a:solidFill>
            </a:endParaRPr>
          </a:p>
        </p:txBody>
      </p:sp>
      <p:sp>
        <p:nvSpPr>
          <p:cNvPr id="9" name="Title 1"/>
          <p:cNvSpPr>
            <a:spLocks noGrp="1"/>
          </p:cNvSpPr>
          <p:nvPr>
            <p:ph type="title"/>
          </p:nvPr>
        </p:nvSpPr>
        <p:spPr>
          <a:xfrm>
            <a:off x="1417639" y="1233489"/>
            <a:ext cx="5978428" cy="1485519"/>
          </a:xfrm>
        </p:spPr>
        <p:txBody>
          <a:bodyPr vert="horz" anchor="t">
            <a:normAutofit/>
          </a:bodyPr>
          <a:lstStyle>
            <a:lvl1pPr>
              <a:defRPr sz="5299">
                <a:solidFill>
                  <a:schemeClr val="tx1"/>
                </a:solidFill>
              </a:defRPr>
            </a:lvl1pPr>
          </a:lstStyle>
          <a:p>
            <a:r>
              <a:rPr lang="en-US"/>
              <a:t>Click to edit Master title style</a:t>
            </a:r>
          </a:p>
        </p:txBody>
      </p:sp>
    </p:spTree>
    <p:extLst>
      <p:ext uri="{BB962C8B-B14F-4D97-AF65-F5344CB8AC3E}">
        <p14:creationId xmlns:p14="http://schemas.microsoft.com/office/powerpoint/2010/main" val="25123477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2192054A-062E-4418-A2EE-0BAF2EC1B7BA}"/>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7458"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2192054A-062E-4418-A2EE-0BAF2EC1B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4DA76BC5-886E-4C9A-8F16-43270B12B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FF76854-2122-48BF-B73B-42B811644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70743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Innhold hele siden">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6985C9F2-D9F6-4AAE-A2A9-40D694F93788}"/>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8482"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6985C9F2-D9F6-4AAE-A2A9-40D694F93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03914947-0382-4A35-BA56-D763914F5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EB898F9-B8A2-4EA1-9997-252AB7F3F1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sz="quarter" idx="10"/>
          </p:nvPr>
        </p:nvSpPr>
        <p:spPr>
          <a:xfrm>
            <a:off x="0" y="0"/>
            <a:ext cx="12197356" cy="6859588"/>
          </a:xfrm>
        </p:spPr>
        <p:txBody>
          <a:bodyPr/>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1456325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Siste side">
    <p:spTree>
      <p:nvGrpSpPr>
        <p:cNvPr id="1" name=""/>
        <p:cNvGrpSpPr/>
        <p:nvPr/>
      </p:nvGrpSpPr>
      <p:grpSpPr>
        <a:xfrm>
          <a:off x="0" y="0"/>
          <a:ext cx="0" cy="0"/>
          <a:chOff x="0" y="0"/>
          <a:chExt cx="0" cy="0"/>
        </a:xfrm>
      </p:grpSpPr>
      <p:graphicFrame>
        <p:nvGraphicFramePr>
          <p:cNvPr id="2" name="Object 9" hidden="1">
            <a:extLst>
              <a:ext uri="{FF2B5EF4-FFF2-40B4-BE49-F238E27FC236}">
                <a16:creationId xmlns:a16="http://schemas.microsoft.com/office/drawing/2014/main" id="{72DF45D7-5BB6-4119-8CB8-CCCCC8634197}"/>
              </a:ext>
            </a:extLst>
          </p:cNvPr>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49506" name="think-cell Slide" r:id="rId4" imgW="350" imgH="350" progId="TCLayout.ActiveDocument.1">
                  <p:embed/>
                </p:oleObj>
              </mc:Choice>
              <mc:Fallback>
                <p:oleObj name="think-cell Slide" r:id="rId4" imgW="350" imgH="350" progId="TCLayout.ActiveDocument.1">
                  <p:embed/>
                  <p:pic>
                    <p:nvPicPr>
                      <p:cNvPr id="2" name="Object 9" hidden="1">
                        <a:extLst>
                          <a:ext uri="{FF2B5EF4-FFF2-40B4-BE49-F238E27FC236}">
                            <a16:creationId xmlns:a16="http://schemas.microsoft.com/office/drawing/2014/main" id="{72DF45D7-5BB6-4119-8CB8-CCCCC8634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6">
            <a:extLst>
              <a:ext uri="{FF2B5EF4-FFF2-40B4-BE49-F238E27FC236}">
                <a16:creationId xmlns:a16="http://schemas.microsoft.com/office/drawing/2014/main" id="{1659FE02-ADB5-41EB-8A80-B6C71A152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357FBFE4-C605-4521-9562-326487183E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CB82EAD8-7AE1-434E-A3F3-C99FC18A12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5903685D-2511-4C82-A5EF-5597928F4A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2764" y="2925764"/>
            <a:ext cx="10096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2260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Forside med hvit tittel">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F75F467F-17CF-4D99-A4BD-C8F47630687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1554"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F75F467F-17CF-4D99-A4BD-C8F476306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A3688132-46D0-4B4D-9894-B218E5E00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D9A3095-3EFC-42F1-9B19-CCE24E3543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bilde 4"/>
          <p:cNvSpPr>
            <a:spLocks noGrp="1"/>
          </p:cNvSpPr>
          <p:nvPr>
            <p:ph type="pic" sz="quarter" idx="13"/>
          </p:nvPr>
        </p:nvSpPr>
        <p:spPr>
          <a:xfrm>
            <a:off x="0" y="0"/>
            <a:ext cx="12195175" cy="5718175"/>
          </a:xfrm>
          <a:noFill/>
        </p:spPr>
        <p:txBody>
          <a:bodyPr rtlCol="0">
            <a:normAutofit/>
          </a:bodyPr>
          <a:lstStyle>
            <a:lvl7pPr marL="2742415" indent="0">
              <a:buNone/>
              <a:defRPr>
                <a:solidFill>
                  <a:schemeClr val="tx1"/>
                </a:solidFill>
              </a:defRPr>
            </a:lvl7pPr>
          </a:lstStyle>
          <a:p>
            <a:pPr lvl="0"/>
            <a:r>
              <a:rPr lang="en-US" noProof="0"/>
              <a:t>Click icon to add picture</a:t>
            </a:r>
            <a:endParaRPr lang="nb-NO" noProof="0"/>
          </a:p>
        </p:txBody>
      </p:sp>
      <p:sp>
        <p:nvSpPr>
          <p:cNvPr id="9" name="Plassholder for tekst 8"/>
          <p:cNvSpPr>
            <a:spLocks noGrp="1"/>
          </p:cNvSpPr>
          <p:nvPr>
            <p:ph type="body" sz="quarter" idx="14"/>
          </p:nvPr>
        </p:nvSpPr>
        <p:spPr>
          <a:xfrm>
            <a:off x="1304037" y="692151"/>
            <a:ext cx="4738687" cy="206085"/>
          </a:xfrm>
        </p:spPr>
        <p:txBody>
          <a:bodyPr>
            <a:noAutofit/>
          </a:bodyPr>
          <a:lstStyle>
            <a:lvl1pPr marL="0" indent="0">
              <a:buFontTx/>
              <a:buNone/>
              <a:defRPr sz="2000"/>
            </a:lvl1pPr>
          </a:lstStyle>
          <a:p>
            <a:pPr lvl="0"/>
            <a:r>
              <a:rPr lang="en-US"/>
              <a:t>Click to edit Master text styles</a:t>
            </a:r>
          </a:p>
        </p:txBody>
      </p:sp>
      <p:sp>
        <p:nvSpPr>
          <p:cNvPr id="11" name="Plassholder for tekst 10"/>
          <p:cNvSpPr>
            <a:spLocks noGrp="1"/>
          </p:cNvSpPr>
          <p:nvPr>
            <p:ph type="body" sz="quarter" idx="15"/>
          </p:nvPr>
        </p:nvSpPr>
        <p:spPr>
          <a:xfrm>
            <a:off x="1304036" y="1066655"/>
            <a:ext cx="5807963" cy="1528351"/>
          </a:xfrm>
        </p:spPr>
        <p:txBody>
          <a:bodyPr>
            <a:noAutofit/>
          </a:bodyPr>
          <a:lstStyle>
            <a:lvl1pPr marL="0" indent="0">
              <a:buFontTx/>
              <a:buNone/>
              <a:defRPr sz="4400"/>
            </a:lvl1pPr>
          </a:lstStyle>
          <a:p>
            <a:pPr lvl="0"/>
            <a:r>
              <a:rPr lang="en-US"/>
              <a:t>Click to edit Master text styles</a:t>
            </a:r>
          </a:p>
        </p:txBody>
      </p:sp>
    </p:spTree>
    <p:extLst>
      <p:ext uri="{BB962C8B-B14F-4D97-AF65-F5344CB8AC3E}">
        <p14:creationId xmlns:p14="http://schemas.microsoft.com/office/powerpoint/2010/main" val="37149669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Forside med blå tittel">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E8058C4D-1F5E-47D4-8900-E905E609C63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578"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E8058C4D-1F5E-47D4-8900-E905E609C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9DACCE9A-4D81-49B6-BB3B-7941C5586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F15BD40-3FD2-47D0-ACE4-F8693B015D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bilde 4"/>
          <p:cNvSpPr>
            <a:spLocks noGrp="1"/>
          </p:cNvSpPr>
          <p:nvPr>
            <p:ph type="pic" sz="quarter" idx="13"/>
          </p:nvPr>
        </p:nvSpPr>
        <p:spPr>
          <a:xfrm>
            <a:off x="0" y="0"/>
            <a:ext cx="12195175" cy="5718175"/>
          </a:xfrm>
          <a:noFill/>
        </p:spPr>
        <p:txBody>
          <a:bodyPr rtlCol="0">
            <a:normAutofit/>
          </a:bodyPr>
          <a:lstStyle>
            <a:lvl7pPr marL="2742415" indent="0">
              <a:buNone/>
              <a:defRPr>
                <a:solidFill>
                  <a:schemeClr val="tx1"/>
                </a:solidFill>
              </a:defRPr>
            </a:lvl7pPr>
          </a:lstStyle>
          <a:p>
            <a:pPr lvl="0"/>
            <a:r>
              <a:rPr lang="en-US" noProof="0"/>
              <a:t>Click icon to add picture</a:t>
            </a:r>
            <a:endParaRPr lang="nb-NO" noProof="0"/>
          </a:p>
        </p:txBody>
      </p:sp>
      <p:sp>
        <p:nvSpPr>
          <p:cNvPr id="9" name="Plassholder for tekst 8"/>
          <p:cNvSpPr>
            <a:spLocks noGrp="1"/>
          </p:cNvSpPr>
          <p:nvPr>
            <p:ph type="body" sz="quarter" idx="14"/>
          </p:nvPr>
        </p:nvSpPr>
        <p:spPr>
          <a:xfrm>
            <a:off x="1304037" y="692151"/>
            <a:ext cx="4738687" cy="206085"/>
          </a:xfrm>
        </p:spPr>
        <p:txBody>
          <a:bodyPr>
            <a:noAutofit/>
          </a:bodyPr>
          <a:lstStyle>
            <a:lvl1pPr marL="0" indent="0">
              <a:buFontTx/>
              <a:buNone/>
              <a:defRPr sz="2000">
                <a:solidFill>
                  <a:schemeClr val="bg2"/>
                </a:solidFill>
              </a:defRPr>
            </a:lvl1pPr>
          </a:lstStyle>
          <a:p>
            <a:pPr lvl="0"/>
            <a:r>
              <a:rPr lang="en-US"/>
              <a:t>Click to edit Master text styles</a:t>
            </a:r>
          </a:p>
        </p:txBody>
      </p:sp>
      <p:sp>
        <p:nvSpPr>
          <p:cNvPr id="11" name="Plassholder for tekst 10"/>
          <p:cNvSpPr>
            <a:spLocks noGrp="1"/>
          </p:cNvSpPr>
          <p:nvPr>
            <p:ph type="body" sz="quarter" idx="15"/>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3750851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orside med bilde">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970FDE3B-A615-4EAD-B789-8336398FEAA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02"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970FDE3B-A615-4EAD-B789-8336398FE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5D644D57-9D97-49D4-8FC0-4F78A4E245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69EE432-0B34-49A4-A88A-E2504E1A4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E8710DDD-4040-4126-9FEF-46E60DB984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0B361652-F83B-486C-92EC-41991441A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0170C11C-31F8-457E-87BC-7F4F21B5AC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lassholder for bilde 4"/>
          <p:cNvSpPr>
            <a:spLocks noGrp="1"/>
          </p:cNvSpPr>
          <p:nvPr>
            <p:ph type="pic" sz="quarter" idx="10"/>
          </p:nvPr>
        </p:nvSpPr>
        <p:spPr>
          <a:xfrm>
            <a:off x="0" y="0"/>
            <a:ext cx="12195175" cy="5718175"/>
          </a:xfrm>
          <a:noFill/>
        </p:spPr>
        <p:txBody>
          <a:bodyPr rtlCol="0">
            <a:normAutofit/>
          </a:bodyPr>
          <a:lstStyle>
            <a:lvl7pPr marL="2742415" indent="0">
              <a:buNone/>
              <a:defRPr>
                <a:solidFill>
                  <a:schemeClr val="tx1"/>
                </a:solidFill>
              </a:defRPr>
            </a:lvl7pPr>
          </a:lstStyle>
          <a:p>
            <a:pPr lvl="0"/>
            <a:r>
              <a:rPr lang="en-US" noProof="0"/>
              <a:t>Click icon to add picture</a:t>
            </a:r>
            <a:endParaRPr lang="nb-NO" noProof="0"/>
          </a:p>
        </p:txBody>
      </p:sp>
    </p:spTree>
    <p:extLst>
      <p:ext uri="{BB962C8B-B14F-4D97-AF65-F5344CB8AC3E}">
        <p14:creationId xmlns:p14="http://schemas.microsoft.com/office/powerpoint/2010/main" val="22793219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Hovedmal innhold lite bilde">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50AF4669-B862-44D3-8F76-522502A53C69}"/>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626"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50AF4669-B862-44D3-8F76-522502A53C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8E979130-3BAA-4F17-AB58-2F47075C3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7FD7434-BEF3-4328-B85D-558D6B4E53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bilde 5"/>
          <p:cNvSpPr>
            <a:spLocks noGrp="1"/>
          </p:cNvSpPr>
          <p:nvPr>
            <p:ph type="pic" sz="quarter" idx="10"/>
          </p:nvPr>
        </p:nvSpPr>
        <p:spPr>
          <a:xfrm>
            <a:off x="7788275" y="-9525"/>
            <a:ext cx="4406900" cy="5718175"/>
          </a:xfrm>
        </p:spPr>
        <p:txBody>
          <a:bodyPr rtlCol="0">
            <a:normAutofit/>
          </a:bodyPr>
          <a:lstStyle>
            <a:lvl1pPr marL="0" indent="0" algn="ctr">
              <a:buFontTx/>
              <a:buNone/>
              <a:defRPr/>
            </a:lvl1pPr>
          </a:lstStyle>
          <a:p>
            <a:pPr lvl="0"/>
            <a:r>
              <a:rPr lang="en-US" noProof="0"/>
              <a:t>Click icon to add picture</a:t>
            </a:r>
            <a:endParaRPr lang="nb-NO" noProof="0"/>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193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30654991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Hovedmal innhold stort bilde ">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33D7141B-C108-4D3A-A8F6-2057268D9AEC}"/>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650"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33D7141B-C108-4D3A-A8F6-2057268D9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1C1BD317-2F89-4573-8C7C-2577DE636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9A9F34C-E50F-4744-8A1D-D8F5FCFE2C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bilde 5"/>
          <p:cNvSpPr>
            <a:spLocks noGrp="1"/>
          </p:cNvSpPr>
          <p:nvPr>
            <p:ph type="pic" sz="quarter" idx="10"/>
          </p:nvPr>
        </p:nvSpPr>
        <p:spPr>
          <a:xfrm>
            <a:off x="1" y="0"/>
            <a:ext cx="7591920" cy="5684628"/>
          </a:xfrm>
        </p:spPr>
        <p:txBody>
          <a:bodyPr rtlCol="0">
            <a:normAutofit/>
          </a:bodyPr>
          <a:lstStyle>
            <a:lvl1pPr marL="0" indent="0" algn="ctr">
              <a:buFontTx/>
              <a:buNone/>
              <a:defRPr/>
            </a:lvl1pPr>
          </a:lstStyle>
          <a:p>
            <a:pPr lvl="0"/>
            <a:r>
              <a:rPr lang="en-US" noProof="0"/>
              <a:t>Click icon to add picture</a:t>
            </a:r>
            <a:endParaRPr lang="nb-NO" noProof="0"/>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0985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o innholdsdeler">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429759A9-CF4C-475D-9E83-13044FE15EF7}"/>
              </a:ext>
            </a:extLst>
          </p:cNvPr>
          <p:cNvGraphicFramePr>
            <a:graphicFrameLocks noChangeAspect="1"/>
          </p:cNvGraphicFramePr>
          <p:nvPr>
            <p:custDataLst>
              <p:tags r:id="rId2"/>
            </p:custDataLst>
            <p:extLst>
              <p:ext uri="{D42A27DB-BD31-4B8C-83A1-F6EECF244321}">
                <p14:modId xmlns:p14="http://schemas.microsoft.com/office/powerpoint/2010/main" val="11781261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674"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429759A9-CF4C-475D-9E83-13044FE15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7181245A-D5D2-4EC5-BC6B-081A80C309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604828" y="497"/>
            <a:ext cx="6590347" cy="6858594"/>
          </a:xfrm>
          <a:prstGeom prst="rect">
            <a:avLst/>
          </a:prstGeom>
        </p:spPr>
      </p:pic>
      <p:pic>
        <p:nvPicPr>
          <p:cNvPr id="6" name="Picture 6">
            <a:extLst>
              <a:ext uri="{FF2B5EF4-FFF2-40B4-BE49-F238E27FC236}">
                <a16:creationId xmlns:a16="http://schemas.microsoft.com/office/drawing/2014/main" id="{4566D051-40E3-4EEC-9195-943E658AF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5C2FBE70-5DD7-4476-AA67-DD97575A30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vert="horz"/>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217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To innholdsdeler">
    <p:spTree>
      <p:nvGrpSpPr>
        <p:cNvPr id="1" name=""/>
        <p:cNvGrpSpPr/>
        <p:nvPr/>
      </p:nvGrpSpPr>
      <p:grpSpPr>
        <a:xfrm>
          <a:off x="0" y="0"/>
          <a:ext cx="0" cy="0"/>
          <a:chOff x="0" y="0"/>
          <a:chExt cx="0" cy="0"/>
        </a:xfrm>
      </p:grpSpPr>
      <p:graphicFrame>
        <p:nvGraphicFramePr>
          <p:cNvPr id="5" name="Object 9" hidden="1">
            <a:extLst>
              <a:ext uri="{FF2B5EF4-FFF2-40B4-BE49-F238E27FC236}">
                <a16:creationId xmlns:a16="http://schemas.microsoft.com/office/drawing/2014/main" id="{429759A9-CF4C-475D-9E83-13044FE15EF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698" name="think-cell Slide" r:id="rId4" imgW="350" imgH="350" progId="TCLayout.ActiveDocument.1">
                  <p:embed/>
                </p:oleObj>
              </mc:Choice>
              <mc:Fallback>
                <p:oleObj name="think-cell Slide" r:id="rId4" imgW="350" imgH="350" progId="TCLayout.ActiveDocument.1">
                  <p:embed/>
                  <p:pic>
                    <p:nvPicPr>
                      <p:cNvPr id="5" name="Object 9" hidden="1">
                        <a:extLst>
                          <a:ext uri="{FF2B5EF4-FFF2-40B4-BE49-F238E27FC236}">
                            <a16:creationId xmlns:a16="http://schemas.microsoft.com/office/drawing/2014/main" id="{429759A9-CF4C-475D-9E83-13044FE15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6">
            <a:extLst>
              <a:ext uri="{FF2B5EF4-FFF2-40B4-BE49-F238E27FC236}">
                <a16:creationId xmlns:a16="http://schemas.microsoft.com/office/drawing/2014/main" id="{4566D051-40E3-4EEC-9195-943E658AF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5C2FBE70-5DD7-4476-AA67-DD97575A3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7731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tor tittel og tekst ">
    <p:spTree>
      <p:nvGrpSpPr>
        <p:cNvPr id="1" name=""/>
        <p:cNvGrpSpPr/>
        <p:nvPr/>
      </p:nvGrpSpPr>
      <p:grpSpPr>
        <a:xfrm>
          <a:off x="0" y="0"/>
          <a:ext cx="0" cy="0"/>
          <a:chOff x="0" y="0"/>
          <a:chExt cx="0" cy="0"/>
        </a:xfrm>
      </p:grpSpPr>
      <p:graphicFrame>
        <p:nvGraphicFramePr>
          <p:cNvPr id="4" name="Object 9" hidden="1">
            <a:extLst>
              <a:ext uri="{FF2B5EF4-FFF2-40B4-BE49-F238E27FC236}">
                <a16:creationId xmlns:a16="http://schemas.microsoft.com/office/drawing/2014/main" id="{FFE15CC0-7BF2-4A50-9618-C8CE717E6132}"/>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722" name="think-cell Slide" r:id="rId4" imgW="350" imgH="350" progId="TCLayout.ActiveDocument.1">
                  <p:embed/>
                </p:oleObj>
              </mc:Choice>
              <mc:Fallback>
                <p:oleObj name="think-cell Slide" r:id="rId4" imgW="350" imgH="350" progId="TCLayout.ActiveDocument.1">
                  <p:embed/>
                  <p:pic>
                    <p:nvPicPr>
                      <p:cNvPr id="4" name="Object 9" hidden="1">
                        <a:extLst>
                          <a:ext uri="{FF2B5EF4-FFF2-40B4-BE49-F238E27FC236}">
                            <a16:creationId xmlns:a16="http://schemas.microsoft.com/office/drawing/2014/main" id="{FFE15CC0-7BF2-4A50-9618-C8CE717E6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6">
            <a:extLst>
              <a:ext uri="{FF2B5EF4-FFF2-40B4-BE49-F238E27FC236}">
                <a16:creationId xmlns:a16="http://schemas.microsoft.com/office/drawing/2014/main" id="{54C94184-01EA-40AD-B286-70691C436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CE4F75D0-F4E0-4A9F-8ADE-313B3EEB26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EA47892E-A6FB-4E4C-B270-8904C38766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a:extLst>
              <a:ext uri="{FF2B5EF4-FFF2-40B4-BE49-F238E27FC236}">
                <a16:creationId xmlns:a16="http://schemas.microsoft.com/office/drawing/2014/main" id="{55E50252-F675-4303-8F98-3BA9D680C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382E6B7-1038-4581-B3D2-2BD613237C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07452" y="516927"/>
            <a:ext cx="9813827" cy="1485519"/>
          </a:xfrm>
        </p:spPr>
        <p:txBody>
          <a:bodyPr>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28860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Stor tittel og tekst ">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7153E5F4-A0B0-4DDA-9A43-75E65F48738E}"/>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9747" name="think-cell Slide" r:id="rId5" imgW="350" imgH="350" progId="TCLayout.ActiveDocument.1">
                  <p:embed/>
                </p:oleObj>
              </mc:Choice>
              <mc:Fallback>
                <p:oleObj name="think-cell Slide" r:id="rId5" imgW="350" imgH="350" progId="TCLayout.ActiveDocument.1">
                  <p:embed/>
                  <p:pic>
                    <p:nvPicPr>
                      <p:cNvPr id="3" name="Object 9" hidden="1">
                        <a:extLst>
                          <a:ext uri="{FF2B5EF4-FFF2-40B4-BE49-F238E27FC236}">
                            <a16:creationId xmlns:a16="http://schemas.microsoft.com/office/drawing/2014/main" id="{7153E5F4-A0B0-4DDA-9A43-75E65F487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0838FFEF-C13B-4D89-A254-E0471D3B4F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EFA6C505-2B41-4838-AB1C-916EEB561B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0" hidden="1">
            <a:extLst>
              <a:ext uri="{FF2B5EF4-FFF2-40B4-BE49-F238E27FC236}">
                <a16:creationId xmlns:a16="http://schemas.microsoft.com/office/drawing/2014/main" id="{3A3C0EBF-4D85-44A1-A662-971FB7D1DA26}"/>
              </a:ext>
            </a:extLst>
          </p:cNvPr>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9748" name="think-cell Slide" r:id="rId9" imgW="350" imgH="350" progId="TCLayout.ActiveDocument.1">
                  <p:embed/>
                </p:oleObj>
              </mc:Choice>
              <mc:Fallback>
                <p:oleObj name="think-cell Slide" r:id="rId9" imgW="350" imgH="350" progId="TCLayout.ActiveDocument.1">
                  <p:embed/>
                  <p:pic>
                    <p:nvPicPr>
                      <p:cNvPr id="6" name="Object 10" hidden="1">
                        <a:extLst>
                          <a:ext uri="{FF2B5EF4-FFF2-40B4-BE49-F238E27FC236}">
                            <a16:creationId xmlns:a16="http://schemas.microsoft.com/office/drawing/2014/main" id="{3A3C0EBF-4D85-44A1-A662-971FB7D1D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11">
            <a:extLst>
              <a:ext uri="{FF2B5EF4-FFF2-40B4-BE49-F238E27FC236}">
                <a16:creationId xmlns:a16="http://schemas.microsoft.com/office/drawing/2014/main" id="{4EB00894-2046-4073-A322-92FC3929C8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939"/>
          <a:stretch>
            <a:fillRect/>
          </a:stretch>
        </p:blipFill>
        <p:spPr bwMode="auto">
          <a:xfrm>
            <a:off x="5006975" y="-134938"/>
            <a:ext cx="7188200" cy="699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EA1BC608-1CD3-4D99-91D4-191A928477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a:extLst>
              <a:ext uri="{FF2B5EF4-FFF2-40B4-BE49-F238E27FC236}">
                <a16:creationId xmlns:a16="http://schemas.microsoft.com/office/drawing/2014/main" id="{76CA5A71-AB8D-4055-B715-C8458E788E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4">
            <a:extLst>
              <a:ext uri="{FF2B5EF4-FFF2-40B4-BE49-F238E27FC236}">
                <a16:creationId xmlns:a16="http://schemas.microsoft.com/office/drawing/2014/main" id="{B5906BE9-23C2-4D29-B210-30E82C78DED7}"/>
              </a:ext>
            </a:extLst>
          </p:cNvPr>
          <p:cNvSpPr>
            <a:spLocks noChangeArrowheads="1"/>
          </p:cNvSpPr>
          <p:nvPr/>
        </p:nvSpPr>
        <p:spPr bwMode="auto">
          <a:xfrm rot="5400000">
            <a:off x="3910806" y="1096169"/>
            <a:ext cx="6859588" cy="4667250"/>
          </a:xfrm>
          <a:prstGeom prst="triangle">
            <a:avLst>
              <a:gd name="adj" fmla="val 0"/>
            </a:avLst>
          </a:prstGeom>
          <a:solidFill>
            <a:srgbClr val="242B3B"/>
          </a:solidFill>
          <a:ln w="12700">
            <a:solidFill>
              <a:srgbClr val="242B3B"/>
            </a:solidFill>
            <a:miter lim="800000"/>
            <a:headEnd/>
            <a:tailEnd/>
          </a:ln>
        </p:spPr>
        <p:txBody>
          <a:bodyPr anchor="ctr">
            <a:spAutoFit/>
          </a:bodyPr>
          <a:lstStyle>
            <a:lvl1pPr>
              <a:defRPr sz="1600">
                <a:solidFill>
                  <a:schemeClr val="tx1"/>
                </a:solidFill>
                <a:latin typeface="Simplon Norm"/>
              </a:defRPr>
            </a:lvl1pPr>
            <a:lvl2pPr marL="742950" indent="-285750">
              <a:defRPr sz="1600">
                <a:solidFill>
                  <a:schemeClr val="tx1"/>
                </a:solidFill>
                <a:latin typeface="Simplon Norm"/>
              </a:defRPr>
            </a:lvl2pPr>
            <a:lvl3pPr marL="1143000" indent="-228600">
              <a:defRPr sz="1600">
                <a:solidFill>
                  <a:schemeClr val="tx1"/>
                </a:solidFill>
                <a:latin typeface="Simplon Norm"/>
              </a:defRPr>
            </a:lvl3pPr>
            <a:lvl4pPr marL="1600200" indent="-228600">
              <a:defRPr sz="1600">
                <a:solidFill>
                  <a:schemeClr val="tx1"/>
                </a:solidFill>
                <a:latin typeface="Simplon Norm"/>
              </a:defRPr>
            </a:lvl4pPr>
            <a:lvl5pPr marL="2057400" indent="-228600">
              <a:defRPr sz="1600">
                <a:solidFill>
                  <a:schemeClr val="tx1"/>
                </a:solidFill>
                <a:latin typeface="Simplon Norm"/>
              </a:defRPr>
            </a:lvl5pPr>
            <a:lvl6pPr marL="2514600" indent="-228600" defTabSz="406400" fontAlgn="base">
              <a:spcBef>
                <a:spcPct val="0"/>
              </a:spcBef>
              <a:spcAft>
                <a:spcPct val="0"/>
              </a:spcAft>
              <a:defRPr sz="1600">
                <a:solidFill>
                  <a:schemeClr val="tx1"/>
                </a:solidFill>
                <a:latin typeface="Simplon Norm"/>
              </a:defRPr>
            </a:lvl6pPr>
            <a:lvl7pPr marL="2971800" indent="-228600" defTabSz="406400" fontAlgn="base">
              <a:spcBef>
                <a:spcPct val="0"/>
              </a:spcBef>
              <a:spcAft>
                <a:spcPct val="0"/>
              </a:spcAft>
              <a:defRPr sz="1600">
                <a:solidFill>
                  <a:schemeClr val="tx1"/>
                </a:solidFill>
                <a:latin typeface="Simplon Norm"/>
              </a:defRPr>
            </a:lvl7pPr>
            <a:lvl8pPr marL="3429000" indent="-228600" defTabSz="406400" fontAlgn="base">
              <a:spcBef>
                <a:spcPct val="0"/>
              </a:spcBef>
              <a:spcAft>
                <a:spcPct val="0"/>
              </a:spcAft>
              <a:defRPr sz="1600">
                <a:solidFill>
                  <a:schemeClr val="tx1"/>
                </a:solidFill>
                <a:latin typeface="Simplon Norm"/>
              </a:defRPr>
            </a:lvl8pPr>
            <a:lvl9pPr marL="3886200" indent="-228600" defTabSz="406400" fontAlgn="base">
              <a:spcBef>
                <a:spcPct val="0"/>
              </a:spcBef>
              <a:spcAft>
                <a:spcPct val="0"/>
              </a:spcAft>
              <a:defRPr sz="1600">
                <a:solidFill>
                  <a:schemeClr val="tx1"/>
                </a:solidFill>
                <a:latin typeface="Simplon Norm"/>
              </a:defRPr>
            </a:lvl9pPr>
          </a:lstStyle>
          <a:p>
            <a:pPr eaLnBrk="1" hangingPunct="1"/>
            <a:endParaRPr lang="nb-NO" altLang="nb-NO" sz="2000"/>
          </a:p>
        </p:txBody>
      </p:sp>
      <p:sp>
        <p:nvSpPr>
          <p:cNvPr id="10" name="Title 1"/>
          <p:cNvSpPr>
            <a:spLocks noGrp="1"/>
          </p:cNvSpPr>
          <p:nvPr>
            <p:ph type="title"/>
          </p:nvPr>
        </p:nvSpPr>
        <p:spPr>
          <a:xfrm>
            <a:off x="1417638" y="1233488"/>
            <a:ext cx="6287758" cy="1485519"/>
          </a:xfrm>
        </p:spPr>
        <p:txBody>
          <a:bodyPr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23760445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_Stor tittel og tekst ">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BE6388D0-D6D5-4E96-B027-FD015272D38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0771" name="think-cell Slide" r:id="rId5" imgW="350" imgH="350" progId="TCLayout.ActiveDocument.1">
                  <p:embed/>
                </p:oleObj>
              </mc:Choice>
              <mc:Fallback>
                <p:oleObj name="think-cell Slide" r:id="rId5" imgW="350" imgH="350" progId="TCLayout.ActiveDocument.1">
                  <p:embed/>
                  <p:pic>
                    <p:nvPicPr>
                      <p:cNvPr id="3" name="Object 9" hidden="1">
                        <a:extLst>
                          <a:ext uri="{FF2B5EF4-FFF2-40B4-BE49-F238E27FC236}">
                            <a16:creationId xmlns:a16="http://schemas.microsoft.com/office/drawing/2014/main" id="{BE6388D0-D6D5-4E96-B027-FD015272D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87F74CA5-127C-4D4B-A875-700D3BE9D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5E071A0B-99B8-4E6D-8AE5-6EF9E31537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0" hidden="1">
            <a:extLst>
              <a:ext uri="{FF2B5EF4-FFF2-40B4-BE49-F238E27FC236}">
                <a16:creationId xmlns:a16="http://schemas.microsoft.com/office/drawing/2014/main" id="{F975EF53-46D9-41CD-8345-FA62289869B4}"/>
              </a:ext>
            </a:extLst>
          </p:cNvPr>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0772" name="think-cell Slide" r:id="rId9" imgW="350" imgH="350" progId="TCLayout.ActiveDocument.1">
                  <p:embed/>
                </p:oleObj>
              </mc:Choice>
              <mc:Fallback>
                <p:oleObj name="think-cell Slide" r:id="rId9" imgW="350" imgH="350" progId="TCLayout.ActiveDocument.1">
                  <p:embed/>
                  <p:pic>
                    <p:nvPicPr>
                      <p:cNvPr id="6" name="Object 10" hidden="1">
                        <a:extLst>
                          <a:ext uri="{FF2B5EF4-FFF2-40B4-BE49-F238E27FC236}">
                            <a16:creationId xmlns:a16="http://schemas.microsoft.com/office/drawing/2014/main" id="{F975EF53-46D9-41CD-8345-FA6228986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11" descr="A picture containing outdoor, building, ground, yellow&#10;&#10;Description automatically generated">
            <a:extLst>
              <a:ext uri="{FF2B5EF4-FFF2-40B4-BE49-F238E27FC236}">
                <a16:creationId xmlns:a16="http://schemas.microsoft.com/office/drawing/2014/main" id="{C43C21FE-E96D-42A5-A2C0-8B82245603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6975" y="0"/>
            <a:ext cx="71882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EFAFFF05-793F-48C0-940A-811E2D3E57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FF843BBD-6BA4-4AB9-8934-6470290ABA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sosceles Triangle 14">
            <a:extLst>
              <a:ext uri="{FF2B5EF4-FFF2-40B4-BE49-F238E27FC236}">
                <a16:creationId xmlns:a16="http://schemas.microsoft.com/office/drawing/2014/main" id="{A2B8462C-C940-483C-95C5-A195CEE083AC}"/>
              </a:ext>
            </a:extLst>
          </p:cNvPr>
          <p:cNvSpPr>
            <a:spLocks noChangeArrowheads="1"/>
          </p:cNvSpPr>
          <p:nvPr/>
        </p:nvSpPr>
        <p:spPr bwMode="auto">
          <a:xfrm rot="5400000">
            <a:off x="3910806" y="1096169"/>
            <a:ext cx="6859588" cy="4667250"/>
          </a:xfrm>
          <a:prstGeom prst="triangle">
            <a:avLst>
              <a:gd name="adj" fmla="val 0"/>
            </a:avLst>
          </a:prstGeom>
          <a:solidFill>
            <a:srgbClr val="242B3B"/>
          </a:solidFill>
          <a:ln w="19050">
            <a:solidFill>
              <a:srgbClr val="242B3B"/>
            </a:solidFill>
            <a:miter lim="800000"/>
            <a:headEnd/>
            <a:tailEnd/>
          </a:ln>
        </p:spPr>
        <p:txBody>
          <a:bodyPr anchor="ctr">
            <a:spAutoFit/>
          </a:bodyPr>
          <a:lstStyle>
            <a:lvl1pPr>
              <a:defRPr sz="1600">
                <a:solidFill>
                  <a:schemeClr val="tx1"/>
                </a:solidFill>
                <a:latin typeface="Simplon Norm"/>
              </a:defRPr>
            </a:lvl1pPr>
            <a:lvl2pPr marL="742950" indent="-285750">
              <a:defRPr sz="1600">
                <a:solidFill>
                  <a:schemeClr val="tx1"/>
                </a:solidFill>
                <a:latin typeface="Simplon Norm"/>
              </a:defRPr>
            </a:lvl2pPr>
            <a:lvl3pPr marL="1143000" indent="-228600">
              <a:defRPr sz="1600">
                <a:solidFill>
                  <a:schemeClr val="tx1"/>
                </a:solidFill>
                <a:latin typeface="Simplon Norm"/>
              </a:defRPr>
            </a:lvl3pPr>
            <a:lvl4pPr marL="1600200" indent="-228600">
              <a:defRPr sz="1600">
                <a:solidFill>
                  <a:schemeClr val="tx1"/>
                </a:solidFill>
                <a:latin typeface="Simplon Norm"/>
              </a:defRPr>
            </a:lvl4pPr>
            <a:lvl5pPr marL="2057400" indent="-228600">
              <a:defRPr sz="1600">
                <a:solidFill>
                  <a:schemeClr val="tx1"/>
                </a:solidFill>
                <a:latin typeface="Simplon Norm"/>
              </a:defRPr>
            </a:lvl5pPr>
            <a:lvl6pPr marL="2514600" indent="-228600" defTabSz="406400" fontAlgn="base">
              <a:spcBef>
                <a:spcPct val="0"/>
              </a:spcBef>
              <a:spcAft>
                <a:spcPct val="0"/>
              </a:spcAft>
              <a:defRPr sz="1600">
                <a:solidFill>
                  <a:schemeClr val="tx1"/>
                </a:solidFill>
                <a:latin typeface="Simplon Norm"/>
              </a:defRPr>
            </a:lvl6pPr>
            <a:lvl7pPr marL="2971800" indent="-228600" defTabSz="406400" fontAlgn="base">
              <a:spcBef>
                <a:spcPct val="0"/>
              </a:spcBef>
              <a:spcAft>
                <a:spcPct val="0"/>
              </a:spcAft>
              <a:defRPr sz="1600">
                <a:solidFill>
                  <a:schemeClr val="tx1"/>
                </a:solidFill>
                <a:latin typeface="Simplon Norm"/>
              </a:defRPr>
            </a:lvl7pPr>
            <a:lvl8pPr marL="3429000" indent="-228600" defTabSz="406400" fontAlgn="base">
              <a:spcBef>
                <a:spcPct val="0"/>
              </a:spcBef>
              <a:spcAft>
                <a:spcPct val="0"/>
              </a:spcAft>
              <a:defRPr sz="1600">
                <a:solidFill>
                  <a:schemeClr val="tx1"/>
                </a:solidFill>
                <a:latin typeface="Simplon Norm"/>
              </a:defRPr>
            </a:lvl8pPr>
            <a:lvl9pPr marL="3886200" indent="-228600" defTabSz="406400" fontAlgn="base">
              <a:spcBef>
                <a:spcPct val="0"/>
              </a:spcBef>
              <a:spcAft>
                <a:spcPct val="0"/>
              </a:spcAft>
              <a:defRPr sz="1600">
                <a:solidFill>
                  <a:schemeClr val="tx1"/>
                </a:solidFill>
                <a:latin typeface="Simplon Norm"/>
              </a:defRPr>
            </a:lvl9pPr>
          </a:lstStyle>
          <a:p>
            <a:pPr eaLnBrk="1" hangingPunct="1"/>
            <a:endParaRPr lang="nb-NO" altLang="nb-NO" sz="2000"/>
          </a:p>
        </p:txBody>
      </p:sp>
      <p:sp>
        <p:nvSpPr>
          <p:cNvPr id="9" name="Title 1"/>
          <p:cNvSpPr>
            <a:spLocks noGrp="1"/>
          </p:cNvSpPr>
          <p:nvPr>
            <p:ph type="title"/>
          </p:nvPr>
        </p:nvSpPr>
        <p:spPr>
          <a:xfrm>
            <a:off x="1417638" y="1233488"/>
            <a:ext cx="6287758" cy="1485519"/>
          </a:xfrm>
        </p:spPr>
        <p:txBody>
          <a:bodyPr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4369777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2192054A-062E-4418-A2EE-0BAF2EC1B7B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1794"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2192054A-062E-4418-A2EE-0BAF2EC1B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4DA76BC5-886E-4C9A-8F16-43270B12B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DFF76854-2122-48BF-B73B-42B8116447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0000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Innhold hele siden">
    <p:spTree>
      <p:nvGrpSpPr>
        <p:cNvPr id="1" name=""/>
        <p:cNvGrpSpPr/>
        <p:nvPr/>
      </p:nvGrpSpPr>
      <p:grpSpPr>
        <a:xfrm>
          <a:off x="0" y="0"/>
          <a:ext cx="0" cy="0"/>
          <a:chOff x="0" y="0"/>
          <a:chExt cx="0" cy="0"/>
        </a:xfrm>
      </p:grpSpPr>
      <p:graphicFrame>
        <p:nvGraphicFramePr>
          <p:cNvPr id="3" name="Object 9" hidden="1">
            <a:extLst>
              <a:ext uri="{FF2B5EF4-FFF2-40B4-BE49-F238E27FC236}">
                <a16:creationId xmlns:a16="http://schemas.microsoft.com/office/drawing/2014/main" id="{6985C9F2-D9F6-4AAE-A2A9-40D694F9378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2818" name="think-cell Slide" r:id="rId4" imgW="350" imgH="350" progId="TCLayout.ActiveDocument.1">
                  <p:embed/>
                </p:oleObj>
              </mc:Choice>
              <mc:Fallback>
                <p:oleObj name="think-cell Slide" r:id="rId4" imgW="350" imgH="350" progId="TCLayout.ActiveDocument.1">
                  <p:embed/>
                  <p:pic>
                    <p:nvPicPr>
                      <p:cNvPr id="3" name="Object 9" hidden="1">
                        <a:extLst>
                          <a:ext uri="{FF2B5EF4-FFF2-40B4-BE49-F238E27FC236}">
                            <a16:creationId xmlns:a16="http://schemas.microsoft.com/office/drawing/2014/main" id="{6985C9F2-D9F6-4AAE-A2A9-40D694F93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
            <a:extLst>
              <a:ext uri="{FF2B5EF4-FFF2-40B4-BE49-F238E27FC236}">
                <a16:creationId xmlns:a16="http://schemas.microsoft.com/office/drawing/2014/main" id="{03914947-0382-4A35-BA56-D763914F5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1EB898F9-B8A2-4EA1-9997-252AB7F3F1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sz="quarter" idx="10"/>
          </p:nvPr>
        </p:nvSpPr>
        <p:spPr>
          <a:xfrm>
            <a:off x="0" y="0"/>
            <a:ext cx="12197356" cy="6859588"/>
          </a:xfrm>
        </p:spPr>
        <p:txBody>
          <a:bodyPr/>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39579544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Siste side">
    <p:spTree>
      <p:nvGrpSpPr>
        <p:cNvPr id="1" name=""/>
        <p:cNvGrpSpPr/>
        <p:nvPr/>
      </p:nvGrpSpPr>
      <p:grpSpPr>
        <a:xfrm>
          <a:off x="0" y="0"/>
          <a:ext cx="0" cy="0"/>
          <a:chOff x="0" y="0"/>
          <a:chExt cx="0" cy="0"/>
        </a:xfrm>
      </p:grpSpPr>
      <p:graphicFrame>
        <p:nvGraphicFramePr>
          <p:cNvPr id="2" name="Object 9" hidden="1">
            <a:extLst>
              <a:ext uri="{FF2B5EF4-FFF2-40B4-BE49-F238E27FC236}">
                <a16:creationId xmlns:a16="http://schemas.microsoft.com/office/drawing/2014/main" id="{72DF45D7-5BB6-4119-8CB8-CCCCC863419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42" name="think-cell Slide" r:id="rId4" imgW="350" imgH="350" progId="TCLayout.ActiveDocument.1">
                  <p:embed/>
                </p:oleObj>
              </mc:Choice>
              <mc:Fallback>
                <p:oleObj name="think-cell Slide" r:id="rId4" imgW="350" imgH="350" progId="TCLayout.ActiveDocument.1">
                  <p:embed/>
                  <p:pic>
                    <p:nvPicPr>
                      <p:cNvPr id="2" name="Object 9" hidden="1">
                        <a:extLst>
                          <a:ext uri="{FF2B5EF4-FFF2-40B4-BE49-F238E27FC236}">
                            <a16:creationId xmlns:a16="http://schemas.microsoft.com/office/drawing/2014/main" id="{72DF45D7-5BB6-4119-8CB8-CCCCC8634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6">
            <a:extLst>
              <a:ext uri="{FF2B5EF4-FFF2-40B4-BE49-F238E27FC236}">
                <a16:creationId xmlns:a16="http://schemas.microsoft.com/office/drawing/2014/main" id="{1659FE02-ADB5-41EB-8A80-B6C71A152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357FBFE4-C605-4521-9562-326487183E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CB82EAD8-7AE1-434E-A3F3-C99FC18A12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51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a:extLst>
              <a:ext uri="{FF2B5EF4-FFF2-40B4-BE49-F238E27FC236}">
                <a16:creationId xmlns:a16="http://schemas.microsoft.com/office/drawing/2014/main" id="{5903685D-2511-4C82-A5EF-5597928F4A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2763" y="2925763"/>
            <a:ext cx="10096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701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3733097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grpSp>
        <p:nvGrpSpPr>
          <p:cNvPr id="6" name="Group 5">
            <a:extLst>
              <a:ext uri="{FF2B5EF4-FFF2-40B4-BE49-F238E27FC236}">
                <a16:creationId xmlns:a16="http://schemas.microsoft.com/office/drawing/2014/main" id="{1C7602AF-CFB6-40AF-9591-7D93F652EBDE}"/>
              </a:ext>
            </a:extLst>
          </p:cNvPr>
          <p:cNvGrpSpPr/>
          <p:nvPr userDrawn="1"/>
        </p:nvGrpSpPr>
        <p:grpSpPr>
          <a:xfrm>
            <a:off x="3283070" y="2925056"/>
            <a:ext cx="5447889" cy="1009476"/>
            <a:chOff x="3029198" y="2925056"/>
            <a:chExt cx="5447889" cy="1009476"/>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9198" y="2925056"/>
              <a:ext cx="1008635" cy="1009476"/>
            </a:xfrm>
            <a:prstGeom prst="rect">
              <a:avLst/>
            </a:prstGeom>
          </p:spPr>
        </p:pic>
        <p:sp>
          <p:nvSpPr>
            <p:cNvPr id="4" name="TextBox 3">
              <a:extLst>
                <a:ext uri="{FF2B5EF4-FFF2-40B4-BE49-F238E27FC236}">
                  <a16:creationId xmlns:a16="http://schemas.microsoft.com/office/drawing/2014/main" id="{FE5B7984-ABC2-46B1-8B29-08461244C553}"/>
                </a:ext>
              </a:extLst>
            </p:cNvPr>
            <p:cNvSpPr txBox="1"/>
            <p:nvPr userDrawn="1"/>
          </p:nvSpPr>
          <p:spPr>
            <a:xfrm>
              <a:off x="4341401" y="3168184"/>
              <a:ext cx="4135686" cy="523220"/>
            </a:xfrm>
            <a:prstGeom prst="rect">
              <a:avLst/>
            </a:prstGeom>
            <a:noFill/>
          </p:spPr>
          <p:txBody>
            <a:bodyPr wrap="square" rtlCol="0">
              <a:spAutoFit/>
            </a:bodyPr>
            <a:lstStyle/>
            <a:p>
              <a:r>
                <a:rPr lang="nb-NO" sz="2800"/>
                <a:t>Sammen gjør vi en forskjell</a:t>
              </a:r>
            </a:p>
          </p:txBody>
        </p:sp>
      </p:grpSp>
    </p:spTree>
    <p:extLst>
      <p:ext uri="{BB962C8B-B14F-4D97-AF65-F5344CB8AC3E}">
        <p14:creationId xmlns:p14="http://schemas.microsoft.com/office/powerpoint/2010/main" val="170896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n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endParaRPr lang="nb-NO"/>
          </a:p>
          <a:p>
            <a:endParaRPr lang="nb-NO"/>
          </a:p>
          <a:p>
            <a:endParaRPr lang="nb-NO"/>
          </a:p>
          <a:p>
            <a:pPr lvl="6"/>
            <a:r>
              <a:rPr lang="nb-NO"/>
              <a:t>		</a:t>
            </a:r>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1600"/>
            </a:lvl1pPr>
          </a:lstStyle>
          <a:p>
            <a:pPr lvl="0"/>
            <a:r>
              <a:rPr lang="nb-NO"/>
              <a:t>Prosjektnavn</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7" y="1060305"/>
            <a:ext cx="5181622" cy="1528351"/>
          </a:xfrm>
        </p:spPr>
        <p:txBody>
          <a:bodyPr>
            <a:normAutofit/>
          </a:bodyPr>
          <a:lstStyle>
            <a:lvl1pPr marL="0" indent="0">
              <a:buFontTx/>
              <a:buNone/>
              <a:defRPr sz="4000"/>
            </a:lvl1pPr>
          </a:lstStyle>
          <a:p>
            <a:pPr lvl="0"/>
            <a:r>
              <a:rPr lang="nb-NO"/>
              <a:t>Prosjektnavn</a:t>
            </a:r>
          </a:p>
        </p:txBody>
      </p:sp>
    </p:spTree>
    <p:extLst>
      <p:ext uri="{BB962C8B-B14F-4D97-AF65-F5344CB8AC3E}">
        <p14:creationId xmlns:p14="http://schemas.microsoft.com/office/powerpoint/2010/main" val="3960249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ort bil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endParaRPr lang="nb-NO"/>
          </a:p>
          <a:p>
            <a:endParaRPr lang="nb-NO"/>
          </a:p>
          <a:p>
            <a:endParaRPr lang="nb-NO"/>
          </a:p>
          <a:p>
            <a:pPr lvl="6"/>
            <a:r>
              <a:rPr lang="nb-NO"/>
              <a:t>		</a:t>
            </a:r>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rmAutofit/>
          </a:bodyPr>
          <a:lstStyle>
            <a:lvl1pPr marL="0" indent="0">
              <a:buFontTx/>
              <a:buNone/>
              <a:defRPr sz="1400">
                <a:solidFill>
                  <a:schemeClr val="tx1"/>
                </a:solidFill>
              </a:defRPr>
            </a:lvl1pPr>
          </a:lstStyle>
          <a:p>
            <a:pPr lvl="0"/>
            <a:r>
              <a:rPr lang="nb-NO"/>
              <a:t>Prosjektnavn</a:t>
            </a:r>
          </a:p>
        </p:txBody>
      </p:sp>
    </p:spTree>
    <p:extLst>
      <p:ext uri="{BB962C8B-B14F-4D97-AF65-F5344CB8AC3E}">
        <p14:creationId xmlns:p14="http://schemas.microsoft.com/office/powerpoint/2010/main" val="1234554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81E54F-47E7-44A6-8C22-AABCA8B86DB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C409B14-267E-4005-9D58-1F9AE1E6FBD1}"/>
              </a:ext>
            </a:extLst>
          </p:cNvPr>
          <p:cNvSpPr>
            <a:spLocks noGrp="1"/>
          </p:cNvSpPr>
          <p:nvPr>
            <p:ph type="dt" sz="half" idx="10"/>
          </p:nvPr>
        </p:nvSpPr>
        <p:spPr/>
        <p:txBody>
          <a:bodyPr/>
          <a:lstStyle/>
          <a:p>
            <a:fld id="{2CB09280-577B-4EE9-AD30-52E51D7F17AE}" type="datetimeFigureOut">
              <a:rPr lang="nb-NO" smtClean="0"/>
              <a:pPr/>
              <a:t>08.11.2021</a:t>
            </a:fld>
            <a:endParaRPr lang="nb-NO"/>
          </a:p>
        </p:txBody>
      </p:sp>
      <p:sp>
        <p:nvSpPr>
          <p:cNvPr id="4" name="Plassholder for bunntekst 3">
            <a:extLst>
              <a:ext uri="{FF2B5EF4-FFF2-40B4-BE49-F238E27FC236}">
                <a16:creationId xmlns:a16="http://schemas.microsoft.com/office/drawing/2014/main" id="{98C9E3CC-6263-4E54-AE55-BA42B456505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CE786A8-4063-4E4E-8BDE-D6745A59C861}"/>
              </a:ext>
            </a:extLst>
          </p:cNvPr>
          <p:cNvSpPr>
            <a:spLocks noGrp="1"/>
          </p:cNvSpPr>
          <p:nvPr>
            <p:ph type="sldNum" sz="quarter" idx="12"/>
          </p:nvPr>
        </p:nvSpPr>
        <p:spPr/>
        <p:txBody>
          <a:bodyPr/>
          <a:lstStyle/>
          <a:p>
            <a:fld id="{DAA03113-C9FB-4CB8-AA9C-B10E61705E8E}" type="slidenum">
              <a:rPr lang="nb-NO" smtClean="0"/>
              <a:pPr/>
              <a:t>‹#›</a:t>
            </a:fld>
            <a:endParaRPr lang="nb-NO"/>
          </a:p>
        </p:txBody>
      </p:sp>
    </p:spTree>
    <p:extLst>
      <p:ext uri="{BB962C8B-B14F-4D97-AF65-F5344CB8AC3E}">
        <p14:creationId xmlns:p14="http://schemas.microsoft.com/office/powerpoint/2010/main" val="3699515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3036546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t bil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endParaRPr lang="nb-NO"/>
          </a:p>
          <a:p>
            <a:endParaRPr lang="nb-NO"/>
          </a:p>
          <a:p>
            <a:endParaRPr lang="nb-NO"/>
          </a:p>
          <a:p>
            <a:pPr lvl="6"/>
            <a:r>
              <a:rPr lang="nb-NO"/>
              <a:t>		</a:t>
            </a:r>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rmAutofit/>
          </a:bodyPr>
          <a:lstStyle>
            <a:lvl1pPr marL="0" indent="0">
              <a:buFontTx/>
              <a:buNone/>
              <a:defRPr sz="1400">
                <a:solidFill>
                  <a:schemeClr val="bg2"/>
                </a:solidFill>
              </a:defRPr>
            </a:lvl1pPr>
          </a:lstStyle>
          <a:p>
            <a:pPr lvl="0"/>
            <a:r>
              <a:rPr lang="nb-NO"/>
              <a:t>Prosjektnavn</a:t>
            </a:r>
          </a:p>
        </p:txBody>
      </p:sp>
    </p:spTree>
    <p:extLst>
      <p:ext uri="{BB962C8B-B14F-4D97-AF65-F5344CB8AC3E}">
        <p14:creationId xmlns:p14="http://schemas.microsoft.com/office/powerpoint/2010/main" val="683610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n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0"/>
            <a:ext cx="12195175" cy="5718175"/>
          </a:xfrm>
          <a:noFill/>
        </p:spPr>
        <p:txBody>
          <a:bodyPr/>
          <a:lstStyle>
            <a:lvl7pPr marL="2742415" indent="0">
              <a:buNone/>
              <a:defRPr>
                <a:solidFill>
                  <a:schemeClr val="tx1"/>
                </a:solidFill>
              </a:defRPr>
            </a:lvl7pPr>
          </a:lstStyle>
          <a:p>
            <a:endParaRPr lang="nb-NO"/>
          </a:p>
          <a:p>
            <a:endParaRPr lang="nb-NO"/>
          </a:p>
          <a:p>
            <a:endParaRPr lang="nb-NO"/>
          </a:p>
          <a:p>
            <a:pPr lvl="6"/>
            <a:r>
              <a:rPr lang="nb-NO"/>
              <a:t>		</a:t>
            </a:r>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a:p>
            <a:pPr lvl="6"/>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2357140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eranse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endParaRPr lang="nb-NO"/>
          </a:p>
          <a:p>
            <a:endParaRPr lang="nb-NO"/>
          </a:p>
          <a:p>
            <a:r>
              <a:rPr lang="nb-NO"/>
              <a:t>Sett inn bilde her</a:t>
            </a:r>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endParaRPr lang="en-US"/>
          </a:p>
        </p:txBody>
      </p:sp>
      <p:sp>
        <p:nvSpPr>
          <p:cNvPr id="3" name="Content Placeholder 2"/>
          <p:cNvSpPr>
            <a:spLocks noGrp="1"/>
          </p:cNvSpPr>
          <p:nvPr>
            <p:ph idx="1"/>
          </p:nvPr>
        </p:nvSpPr>
        <p:spPr>
          <a:xfrm>
            <a:off x="8138555" y="1110709"/>
            <a:ext cx="3811979" cy="4573919"/>
          </a:xfrm>
        </p:spPr>
        <p:txBody>
          <a:bodyPr/>
          <a:lstStyle>
            <a:lvl1pPr marL="0" indent="0">
              <a:buFontTx/>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1539974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eranse lite bilde ">
    <p:spTree>
      <p:nvGrpSpPr>
        <p:cNvPr id="1" name=""/>
        <p:cNvGrpSpPr/>
        <p:nvPr/>
      </p:nvGrpSpPr>
      <p:grpSpPr>
        <a:xfrm>
          <a:off x="0" y="0"/>
          <a:ext cx="0" cy="0"/>
          <a:chOff x="0" y="0"/>
          <a:chExt cx="0" cy="0"/>
        </a:xfrm>
      </p:grpSpPr>
      <p:sp>
        <p:nvSpPr>
          <p:cNvPr id="2" name="Title 1"/>
          <p:cNvSpPr>
            <a:spLocks noGrp="1"/>
          </p:cNvSpPr>
          <p:nvPr>
            <p:ph type="title"/>
          </p:nvPr>
        </p:nvSpPr>
        <p:spPr>
          <a:xfrm>
            <a:off x="560541" y="218241"/>
            <a:ext cx="6639864" cy="649169"/>
          </a:xfrm>
        </p:spPr>
        <p:txBody>
          <a:bodyPr/>
          <a:lstStyle>
            <a:lvl1pPr>
              <a:defRPr/>
            </a:lvl1pPr>
          </a:lstStyle>
          <a:p>
            <a:endParaRPr lang="en-US"/>
          </a:p>
        </p:txBody>
      </p:sp>
      <p:sp>
        <p:nvSpPr>
          <p:cNvPr id="3" name="Content Placeholder 2"/>
          <p:cNvSpPr>
            <a:spLocks noGrp="1"/>
          </p:cNvSpPr>
          <p:nvPr>
            <p:ph idx="1"/>
          </p:nvPr>
        </p:nvSpPr>
        <p:spPr>
          <a:xfrm>
            <a:off x="560541" y="1110709"/>
            <a:ext cx="6639863" cy="4573919"/>
          </a:xfrm>
        </p:spPr>
        <p:txBody>
          <a:bodyPr/>
          <a:lstStyle>
            <a:lvl1pPr marL="0" indent="0">
              <a:buFontTx/>
              <a:buNone/>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bilde 5">
            <a:extLst>
              <a:ext uri="{FF2B5EF4-FFF2-40B4-BE49-F238E27FC236}">
                <a16:creationId xmlns:a16="http://schemas.microsoft.com/office/drawing/2014/main" id="{0F84C6D2-4D4D-4E50-83B9-EC93CF6D6B95}"/>
              </a:ext>
            </a:extLst>
          </p:cNvPr>
          <p:cNvSpPr>
            <a:spLocks noGrp="1"/>
          </p:cNvSpPr>
          <p:nvPr>
            <p:ph type="pic" sz="quarter" idx="11"/>
          </p:nvPr>
        </p:nvSpPr>
        <p:spPr>
          <a:xfrm>
            <a:off x="7788275" y="-9525"/>
            <a:ext cx="4406900" cy="5694153"/>
          </a:xfrm>
        </p:spPr>
        <p:txBody>
          <a:bodyPr/>
          <a:lstStyle>
            <a:lvl1pPr marL="0" indent="0" algn="ctr">
              <a:buFontTx/>
              <a:buNone/>
              <a:defRPr/>
            </a:lvl1pPr>
          </a:lstStyle>
          <a:p>
            <a:endParaRPr lang="nb-NO"/>
          </a:p>
          <a:p>
            <a:endParaRPr lang="nb-NO"/>
          </a:p>
          <a:p>
            <a:r>
              <a:rPr lang="nb-NO"/>
              <a:t>Sett inn bilde her</a:t>
            </a:r>
          </a:p>
        </p:txBody>
      </p:sp>
    </p:spTree>
    <p:extLst>
      <p:ext uri="{BB962C8B-B14F-4D97-AF65-F5344CB8AC3E}">
        <p14:creationId xmlns:p14="http://schemas.microsoft.com/office/powerpoint/2010/main" val="98047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lere referanser">
    <p:spTree>
      <p:nvGrpSpPr>
        <p:cNvPr id="1" name=""/>
        <p:cNvGrpSpPr/>
        <p:nvPr/>
      </p:nvGrpSpPr>
      <p:grpSpPr>
        <a:xfrm>
          <a:off x="0" y="0"/>
          <a:ext cx="0" cy="0"/>
          <a:chOff x="0" y="0"/>
          <a:chExt cx="0" cy="0"/>
        </a:xfrm>
      </p:grpSpPr>
      <p:sp>
        <p:nvSpPr>
          <p:cNvPr id="8" name="Content Placeholder 2"/>
          <p:cNvSpPr>
            <a:spLocks noGrp="1"/>
          </p:cNvSpPr>
          <p:nvPr>
            <p:ph idx="1"/>
          </p:nvPr>
        </p:nvSpPr>
        <p:spPr>
          <a:xfrm>
            <a:off x="3011922" y="199505"/>
            <a:ext cx="2834639" cy="2351226"/>
          </a:xfrm>
        </p:spPr>
        <p:txBody>
          <a:bodyPr/>
          <a:lstStyle>
            <a:lvl1pPr marL="0" indent="0" rtl="0">
              <a:buFontTx/>
              <a:buNone/>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Plassholder for bilde 5">
            <a:extLst>
              <a:ext uri="{FF2B5EF4-FFF2-40B4-BE49-F238E27FC236}">
                <a16:creationId xmlns:a16="http://schemas.microsoft.com/office/drawing/2014/main" id="{0C940BBF-9B85-45C0-BAD1-DCC050CDAB4D}"/>
              </a:ext>
            </a:extLst>
          </p:cNvPr>
          <p:cNvSpPr>
            <a:spLocks noGrp="1"/>
          </p:cNvSpPr>
          <p:nvPr>
            <p:ph type="pic" sz="quarter" idx="10"/>
          </p:nvPr>
        </p:nvSpPr>
        <p:spPr>
          <a:xfrm>
            <a:off x="1" y="3133898"/>
            <a:ext cx="2834639" cy="2550730"/>
          </a:xfrm>
        </p:spPr>
        <p:txBody>
          <a:bodyPr/>
          <a:lstStyle>
            <a:lvl1pPr marL="0" indent="0" algn="ctr">
              <a:buFontTx/>
              <a:buNone/>
              <a:defRPr/>
            </a:lvl1pPr>
          </a:lstStyle>
          <a:p>
            <a:endParaRPr lang="nb-NO"/>
          </a:p>
          <a:p>
            <a:endParaRPr lang="nb-NO"/>
          </a:p>
          <a:p>
            <a:r>
              <a:rPr lang="nb-NO"/>
              <a:t>Sett inn bilde her</a:t>
            </a:r>
          </a:p>
        </p:txBody>
      </p:sp>
      <p:sp>
        <p:nvSpPr>
          <p:cNvPr id="9" name="Plassholder for bilde 5">
            <a:extLst>
              <a:ext uri="{FF2B5EF4-FFF2-40B4-BE49-F238E27FC236}">
                <a16:creationId xmlns:a16="http://schemas.microsoft.com/office/drawing/2014/main" id="{8AD1B578-0470-4FB3-B87F-1A147835D073}"/>
              </a:ext>
            </a:extLst>
          </p:cNvPr>
          <p:cNvSpPr>
            <a:spLocks noGrp="1"/>
          </p:cNvSpPr>
          <p:nvPr>
            <p:ph type="pic" sz="quarter" idx="15"/>
          </p:nvPr>
        </p:nvSpPr>
        <p:spPr>
          <a:xfrm>
            <a:off x="0" y="0"/>
            <a:ext cx="2834639" cy="2550730"/>
          </a:xfrm>
        </p:spPr>
        <p:txBody>
          <a:bodyPr/>
          <a:lstStyle>
            <a:lvl1pPr marL="0" indent="0" algn="ctr">
              <a:buFontTx/>
              <a:buNone/>
              <a:defRPr/>
            </a:lvl1pPr>
          </a:lstStyle>
          <a:p>
            <a:endParaRPr lang="nb-NO"/>
          </a:p>
          <a:p>
            <a:endParaRPr lang="nb-NO"/>
          </a:p>
          <a:p>
            <a:r>
              <a:rPr lang="nb-NO"/>
              <a:t>Sett inn bilde her</a:t>
            </a:r>
          </a:p>
        </p:txBody>
      </p:sp>
      <p:sp>
        <p:nvSpPr>
          <p:cNvPr id="12" name="Content Placeholder 2">
            <a:extLst>
              <a:ext uri="{FF2B5EF4-FFF2-40B4-BE49-F238E27FC236}">
                <a16:creationId xmlns:a16="http://schemas.microsoft.com/office/drawing/2014/main" id="{1F069B7E-8003-41B8-A058-714BEEA5733A}"/>
              </a:ext>
            </a:extLst>
          </p:cNvPr>
          <p:cNvSpPr>
            <a:spLocks noGrp="1"/>
          </p:cNvSpPr>
          <p:nvPr>
            <p:ph idx="16"/>
          </p:nvPr>
        </p:nvSpPr>
        <p:spPr>
          <a:xfrm>
            <a:off x="3011922" y="3318271"/>
            <a:ext cx="2834639" cy="2351226"/>
          </a:xfrm>
        </p:spPr>
        <p:txBody>
          <a:bodyPr/>
          <a:lstStyle>
            <a:lvl1pPr marL="0" indent="0" rtl="0">
              <a:buFontTx/>
              <a:buNone/>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Content Placeholder 2">
            <a:extLst>
              <a:ext uri="{FF2B5EF4-FFF2-40B4-BE49-F238E27FC236}">
                <a16:creationId xmlns:a16="http://schemas.microsoft.com/office/drawing/2014/main" id="{31271778-CBCA-41C4-9FB7-F7C8C92D10D7}"/>
              </a:ext>
            </a:extLst>
          </p:cNvPr>
          <p:cNvSpPr>
            <a:spLocks noGrp="1"/>
          </p:cNvSpPr>
          <p:nvPr>
            <p:ph idx="17"/>
          </p:nvPr>
        </p:nvSpPr>
        <p:spPr>
          <a:xfrm>
            <a:off x="9360535" y="199504"/>
            <a:ext cx="2834639" cy="2351226"/>
          </a:xfrm>
        </p:spPr>
        <p:txBody>
          <a:bodyPr/>
          <a:lstStyle>
            <a:lvl1pPr marL="0" indent="0" rtl="0">
              <a:buFontTx/>
              <a:buNone/>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Plassholder for bilde 5">
            <a:extLst>
              <a:ext uri="{FF2B5EF4-FFF2-40B4-BE49-F238E27FC236}">
                <a16:creationId xmlns:a16="http://schemas.microsoft.com/office/drawing/2014/main" id="{C5283F31-C3A6-4C52-BCC8-A42F9E3B0178}"/>
              </a:ext>
            </a:extLst>
          </p:cNvPr>
          <p:cNvSpPr>
            <a:spLocks noGrp="1"/>
          </p:cNvSpPr>
          <p:nvPr>
            <p:ph type="pic" sz="quarter" idx="18"/>
          </p:nvPr>
        </p:nvSpPr>
        <p:spPr>
          <a:xfrm>
            <a:off x="6348614" y="3133897"/>
            <a:ext cx="2834639" cy="2550730"/>
          </a:xfrm>
        </p:spPr>
        <p:txBody>
          <a:bodyPr/>
          <a:lstStyle>
            <a:lvl1pPr marL="0" indent="0" algn="ctr">
              <a:buFontTx/>
              <a:buNone/>
              <a:defRPr/>
            </a:lvl1pPr>
          </a:lstStyle>
          <a:p>
            <a:endParaRPr lang="nb-NO"/>
          </a:p>
          <a:p>
            <a:endParaRPr lang="nb-NO"/>
          </a:p>
          <a:p>
            <a:r>
              <a:rPr lang="nb-NO"/>
              <a:t>Sett inn bilde her</a:t>
            </a:r>
          </a:p>
        </p:txBody>
      </p:sp>
      <p:sp>
        <p:nvSpPr>
          <p:cNvPr id="19" name="Plassholder for bilde 5">
            <a:extLst>
              <a:ext uri="{FF2B5EF4-FFF2-40B4-BE49-F238E27FC236}">
                <a16:creationId xmlns:a16="http://schemas.microsoft.com/office/drawing/2014/main" id="{3B077593-905A-4F1F-8087-C578AD485719}"/>
              </a:ext>
            </a:extLst>
          </p:cNvPr>
          <p:cNvSpPr>
            <a:spLocks noGrp="1"/>
          </p:cNvSpPr>
          <p:nvPr>
            <p:ph type="pic" sz="quarter" idx="19"/>
          </p:nvPr>
        </p:nvSpPr>
        <p:spPr>
          <a:xfrm>
            <a:off x="6348613" y="-1"/>
            <a:ext cx="2834639" cy="2550730"/>
          </a:xfrm>
        </p:spPr>
        <p:txBody>
          <a:bodyPr/>
          <a:lstStyle>
            <a:lvl1pPr marL="0" indent="0" algn="ctr">
              <a:buFontTx/>
              <a:buNone/>
              <a:defRPr/>
            </a:lvl1pPr>
          </a:lstStyle>
          <a:p>
            <a:endParaRPr lang="nb-NO"/>
          </a:p>
          <a:p>
            <a:endParaRPr lang="nb-NO"/>
          </a:p>
          <a:p>
            <a:r>
              <a:rPr lang="nb-NO"/>
              <a:t>Sett inn bilde her</a:t>
            </a:r>
          </a:p>
        </p:txBody>
      </p:sp>
      <p:sp>
        <p:nvSpPr>
          <p:cNvPr id="20" name="Content Placeholder 2">
            <a:extLst>
              <a:ext uri="{FF2B5EF4-FFF2-40B4-BE49-F238E27FC236}">
                <a16:creationId xmlns:a16="http://schemas.microsoft.com/office/drawing/2014/main" id="{7B5DBC96-764D-4133-87EA-C8F8187D6B88}"/>
              </a:ext>
            </a:extLst>
          </p:cNvPr>
          <p:cNvSpPr>
            <a:spLocks noGrp="1"/>
          </p:cNvSpPr>
          <p:nvPr>
            <p:ph idx="20"/>
          </p:nvPr>
        </p:nvSpPr>
        <p:spPr>
          <a:xfrm>
            <a:off x="9360535" y="3318270"/>
            <a:ext cx="2834639" cy="2351226"/>
          </a:xfrm>
        </p:spPr>
        <p:txBody>
          <a:bodyPr/>
          <a:lstStyle>
            <a:lvl1pPr marL="0" indent="0" rtl="0">
              <a:buFontTx/>
              <a:buNone/>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194051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1015713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3987490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1"/>
            <a:ext cx="12195175" cy="5718175"/>
          </a:xfrm>
          <a:noFill/>
        </p:spPr>
        <p:txBody>
          <a:bodyPr/>
          <a:lstStyle>
            <a:lvl7pPr marL="2742140"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8" y="692152"/>
            <a:ext cx="4738687" cy="206085"/>
          </a:xfrm>
        </p:spPr>
        <p:txBody>
          <a:bodyPr>
            <a:noAutofit/>
          </a:bodyPr>
          <a:lstStyle>
            <a:lvl1pPr marL="0" indent="0">
              <a:buFontTx/>
              <a:buNone/>
              <a:defRPr sz="1999"/>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7" y="1066656"/>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1208625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1"/>
            <a:ext cx="12195175" cy="5718175"/>
          </a:xfrm>
          <a:noFill/>
        </p:spPr>
        <p:txBody>
          <a:bodyPr/>
          <a:lstStyle>
            <a:lvl7pPr marL="2742140"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8" y="692152"/>
            <a:ext cx="4738687" cy="206085"/>
          </a:xfrm>
        </p:spPr>
        <p:txBody>
          <a:bodyPr>
            <a:noAutofit/>
          </a:bodyPr>
          <a:lstStyle>
            <a:lvl1pPr marL="0" indent="0">
              <a:buFontTx/>
              <a:buNone/>
              <a:defRPr sz="1999">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7" y="1068619"/>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114807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1"/>
            <a:ext cx="12195175" cy="5718175"/>
          </a:xfrm>
          <a:noFill/>
        </p:spPr>
        <p:txBody>
          <a:bodyPr/>
          <a:lstStyle>
            <a:lvl7pPr marL="2742140"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9" y="6088914"/>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220008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966320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4"/>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2"/>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2" y="1110710"/>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61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6" y="218242"/>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6" y="1110710"/>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033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2"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4"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400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8"/>
            <a:ext cx="9813827" cy="1485519"/>
          </a:xfrm>
        </p:spPr>
        <p:txBody>
          <a:bodyPr anchor="b">
            <a:normAutofit/>
          </a:bodyPr>
          <a:lstStyle>
            <a:lvl1pPr>
              <a:defRPr sz="5299">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8"/>
            <a:ext cx="9813827" cy="1500535"/>
          </a:xfrm>
        </p:spPr>
        <p:txBody>
          <a:bodyPr/>
          <a:lstStyle>
            <a:lvl1pPr marL="0" indent="0">
              <a:buNone/>
              <a:defRPr sz="2399">
                <a:solidFill>
                  <a:schemeClr val="tx1"/>
                </a:solidFill>
              </a:defRPr>
            </a:lvl1pPr>
            <a:lvl2pPr marL="457023" indent="0">
              <a:buNone/>
              <a:defRPr sz="1999">
                <a:solidFill>
                  <a:schemeClr val="tx1">
                    <a:tint val="75000"/>
                  </a:schemeClr>
                </a:solidFill>
              </a:defRPr>
            </a:lvl2pPr>
            <a:lvl3pPr marL="914047" indent="0">
              <a:buNone/>
              <a:defRPr sz="1799">
                <a:solidFill>
                  <a:schemeClr val="tx1">
                    <a:tint val="75000"/>
                  </a:schemeClr>
                </a:solidFill>
              </a:defRPr>
            </a:lvl3pPr>
            <a:lvl4pPr marL="1371070" indent="0">
              <a:buNone/>
              <a:defRPr sz="1600">
                <a:solidFill>
                  <a:schemeClr val="tx1">
                    <a:tint val="75000"/>
                  </a:schemeClr>
                </a:solidFill>
              </a:defRPr>
            </a:lvl4pPr>
            <a:lvl5pPr marL="1828094" indent="0">
              <a:buNone/>
              <a:defRPr sz="1600">
                <a:solidFill>
                  <a:schemeClr val="tx1">
                    <a:tint val="75000"/>
                  </a:schemeClr>
                </a:solidFill>
              </a:defRPr>
            </a:lvl5pPr>
            <a:lvl6pPr marL="2285116" indent="0">
              <a:buNone/>
              <a:defRPr sz="1600">
                <a:solidFill>
                  <a:schemeClr val="tx1">
                    <a:tint val="75000"/>
                  </a:schemeClr>
                </a:solidFill>
              </a:defRPr>
            </a:lvl6pPr>
            <a:lvl7pPr marL="2742140" indent="0">
              <a:buNone/>
              <a:defRPr sz="1600">
                <a:solidFill>
                  <a:schemeClr val="tx1">
                    <a:tint val="75000"/>
                  </a:schemeClr>
                </a:solidFill>
              </a:defRPr>
            </a:lvl7pPr>
            <a:lvl8pPr marL="3199163" indent="0">
              <a:buNone/>
              <a:defRPr sz="1600">
                <a:solidFill>
                  <a:schemeClr val="tx1">
                    <a:tint val="75000"/>
                  </a:schemeClr>
                </a:solidFill>
              </a:defRPr>
            </a:lvl8pPr>
            <a:lvl9pPr marL="3656187"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9" y="6088914"/>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3891219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216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2921078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1076830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DBF9-4B78-4161-A785-D60D6FD1DFB9}"/>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DE2920F-59F5-4DED-A967-C3AA56771D63}"/>
              </a:ext>
            </a:extLst>
          </p:cNvPr>
          <p:cNvSpPr>
            <a:spLocks noGrp="1"/>
          </p:cNvSpPr>
          <p:nvPr>
            <p:ph type="dt" sz="half" idx="10"/>
          </p:nvPr>
        </p:nvSpPr>
        <p:spPr/>
        <p:txBody>
          <a:bodyPr/>
          <a:lstStyle/>
          <a:p>
            <a:fld id="{2CB09280-577B-4EE9-AD30-52E51D7F17AE}" type="datetimeFigureOut">
              <a:rPr lang="nb-NO" smtClean="0"/>
              <a:pPr/>
              <a:t>08.11.2021</a:t>
            </a:fld>
            <a:endParaRPr lang="nb-NO"/>
          </a:p>
        </p:txBody>
      </p:sp>
      <p:sp>
        <p:nvSpPr>
          <p:cNvPr id="4" name="Footer Placeholder 3">
            <a:extLst>
              <a:ext uri="{FF2B5EF4-FFF2-40B4-BE49-F238E27FC236}">
                <a16:creationId xmlns:a16="http://schemas.microsoft.com/office/drawing/2014/main" id="{CFD115F4-8EA3-47F6-95A4-EEA1E81EF3D4}"/>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7B14DDBE-1A2C-44A7-A26A-9AEB85F01159}"/>
              </a:ext>
            </a:extLst>
          </p:cNvPr>
          <p:cNvSpPr>
            <a:spLocks noGrp="1"/>
          </p:cNvSpPr>
          <p:nvPr>
            <p:ph type="sldNum" sz="quarter" idx="12"/>
          </p:nvPr>
        </p:nvSpPr>
        <p:spPr/>
        <p:txBody>
          <a:bodyPr/>
          <a:lstStyle/>
          <a:p>
            <a:fld id="{DAA03113-C9FB-4CB8-AA9C-B10E61705E8E}" type="slidenum">
              <a:rPr lang="nb-NO" smtClean="0"/>
              <a:pPr/>
              <a:t>‹#›</a:t>
            </a:fld>
            <a:endParaRPr lang="nb-NO"/>
          </a:p>
        </p:txBody>
      </p:sp>
      <p:pic>
        <p:nvPicPr>
          <p:cNvPr id="7" name="Picture 6">
            <a:extLst>
              <a:ext uri="{FF2B5EF4-FFF2-40B4-BE49-F238E27FC236}">
                <a16:creationId xmlns:a16="http://schemas.microsoft.com/office/drawing/2014/main" id="{F6C3EDF1-5407-4AB0-8810-8100942FB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8377" y="6088914"/>
            <a:ext cx="856797" cy="770675"/>
          </a:xfrm>
          <a:prstGeom prst="rect">
            <a:avLst/>
          </a:prstGeom>
        </p:spPr>
      </p:pic>
      <p:pic>
        <p:nvPicPr>
          <p:cNvPr id="8" name="Picture 7">
            <a:extLst>
              <a:ext uri="{FF2B5EF4-FFF2-40B4-BE49-F238E27FC236}">
                <a16:creationId xmlns:a16="http://schemas.microsoft.com/office/drawing/2014/main" id="{72C89558-34EA-4FDF-A9B9-494FDA2F2D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2281164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1"/>
            <a:ext cx="12195175" cy="5718175"/>
          </a:xfrm>
          <a:noFill/>
        </p:spPr>
        <p:txBody>
          <a:bodyPr/>
          <a:lstStyle>
            <a:lvl7pPr marL="2742140"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8" y="692152"/>
            <a:ext cx="4738687" cy="206085"/>
          </a:xfrm>
        </p:spPr>
        <p:txBody>
          <a:bodyPr>
            <a:noAutofit/>
          </a:bodyPr>
          <a:lstStyle>
            <a:lvl1pPr marL="0" indent="0">
              <a:buFontTx/>
              <a:buNone/>
              <a:defRPr sz="1999"/>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7" y="1066656"/>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3093723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1"/>
            <a:ext cx="12195175" cy="5718175"/>
          </a:xfrm>
          <a:noFill/>
        </p:spPr>
        <p:txBody>
          <a:bodyPr/>
          <a:lstStyle>
            <a:lvl7pPr marL="2742140"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8" y="692152"/>
            <a:ext cx="4738687" cy="206085"/>
          </a:xfrm>
        </p:spPr>
        <p:txBody>
          <a:bodyPr>
            <a:noAutofit/>
          </a:bodyPr>
          <a:lstStyle>
            <a:lvl1pPr marL="0" indent="0">
              <a:buFontTx/>
              <a:buNone/>
              <a:defRPr sz="1999">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7" y="1068619"/>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235509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5"/>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17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1"/>
            <a:ext cx="12195175" cy="5718175"/>
          </a:xfrm>
          <a:noFill/>
        </p:spPr>
        <p:txBody>
          <a:bodyPr/>
          <a:lstStyle>
            <a:lvl7pPr marL="2742140"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9" y="6088914"/>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1433084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4"/>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2"/>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2" y="1110710"/>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172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6" y="218242"/>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6" y="1110710"/>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062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2"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4"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5926697-83B2-4E61-9E92-0DD036D05F69}"/>
              </a:ext>
            </a:extLst>
          </p:cNvPr>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endParaRPr lang="nb-NO">
              <a:solidFill>
                <a:schemeClr val="tx1"/>
              </a:solidFill>
            </a:endParaRPr>
          </a:p>
        </p:txBody>
      </p:sp>
      <p:sp>
        <p:nvSpPr>
          <p:cNvPr id="6" name="Footer Placeholder 4">
            <a:extLst>
              <a:ext uri="{FF2B5EF4-FFF2-40B4-BE49-F238E27FC236}">
                <a16:creationId xmlns:a16="http://schemas.microsoft.com/office/drawing/2014/main" id="{85F19B83-4049-4810-A08A-97324494CC26}"/>
              </a:ext>
            </a:extLst>
          </p:cNvPr>
          <p:cNvSpPr>
            <a:spLocks noGrp="1"/>
          </p:cNvSpPr>
          <p:nvPr>
            <p:ph type="ftr" sz="quarter" idx="3"/>
          </p:nvPr>
        </p:nvSpPr>
        <p:spPr>
          <a:xfrm>
            <a:off x="1939789" y="6262514"/>
            <a:ext cx="8315598" cy="365210"/>
          </a:xfrm>
          <a:prstGeom prst="rect">
            <a:avLst/>
          </a:prstGeom>
        </p:spPr>
        <p:txBody>
          <a:bodyPr vert="horz" lIns="0" tIns="0" rIns="0" bIns="0" rtlCol="0" anchor="b"/>
          <a:lstStyle>
            <a:lvl1pPr algn="ctr">
              <a:defRPr sz="1100">
                <a:solidFill>
                  <a:schemeClr val="tx1"/>
                </a:solidFill>
              </a:defRPr>
            </a:lvl1pPr>
          </a:lstStyle>
          <a:p>
            <a:r>
              <a:rPr lang="nb-NO"/>
              <a:t>Styremøte AS Backe 1. februar 2021</a:t>
            </a:r>
          </a:p>
        </p:txBody>
      </p:sp>
    </p:spTree>
    <p:extLst>
      <p:ext uri="{BB962C8B-B14F-4D97-AF65-F5344CB8AC3E}">
        <p14:creationId xmlns:p14="http://schemas.microsoft.com/office/powerpoint/2010/main" val="1769474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8"/>
            <a:ext cx="9813827" cy="1485519"/>
          </a:xfrm>
        </p:spPr>
        <p:txBody>
          <a:bodyPr anchor="b">
            <a:normAutofit/>
          </a:bodyPr>
          <a:lstStyle>
            <a:lvl1pPr>
              <a:defRPr sz="5299">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8"/>
            <a:ext cx="9813827" cy="1500535"/>
          </a:xfrm>
        </p:spPr>
        <p:txBody>
          <a:bodyPr/>
          <a:lstStyle>
            <a:lvl1pPr marL="0" indent="0">
              <a:buNone/>
              <a:defRPr sz="2399">
                <a:solidFill>
                  <a:schemeClr val="tx1"/>
                </a:solidFill>
              </a:defRPr>
            </a:lvl1pPr>
            <a:lvl2pPr marL="457023" indent="0">
              <a:buNone/>
              <a:defRPr sz="1999">
                <a:solidFill>
                  <a:schemeClr val="tx1">
                    <a:tint val="75000"/>
                  </a:schemeClr>
                </a:solidFill>
              </a:defRPr>
            </a:lvl2pPr>
            <a:lvl3pPr marL="914047" indent="0">
              <a:buNone/>
              <a:defRPr sz="1799">
                <a:solidFill>
                  <a:schemeClr val="tx1">
                    <a:tint val="75000"/>
                  </a:schemeClr>
                </a:solidFill>
              </a:defRPr>
            </a:lvl3pPr>
            <a:lvl4pPr marL="1371070" indent="0">
              <a:buNone/>
              <a:defRPr sz="1600">
                <a:solidFill>
                  <a:schemeClr val="tx1">
                    <a:tint val="75000"/>
                  </a:schemeClr>
                </a:solidFill>
              </a:defRPr>
            </a:lvl4pPr>
            <a:lvl5pPr marL="1828094" indent="0">
              <a:buNone/>
              <a:defRPr sz="1600">
                <a:solidFill>
                  <a:schemeClr val="tx1">
                    <a:tint val="75000"/>
                  </a:schemeClr>
                </a:solidFill>
              </a:defRPr>
            </a:lvl5pPr>
            <a:lvl6pPr marL="2285116" indent="0">
              <a:buNone/>
              <a:defRPr sz="1600">
                <a:solidFill>
                  <a:schemeClr val="tx1">
                    <a:tint val="75000"/>
                  </a:schemeClr>
                </a:solidFill>
              </a:defRPr>
            </a:lvl6pPr>
            <a:lvl7pPr marL="2742140" indent="0">
              <a:buNone/>
              <a:defRPr sz="1600">
                <a:solidFill>
                  <a:schemeClr val="tx1">
                    <a:tint val="75000"/>
                  </a:schemeClr>
                </a:solidFill>
              </a:defRPr>
            </a:lvl7pPr>
            <a:lvl8pPr marL="3199163" indent="0">
              <a:buNone/>
              <a:defRPr sz="1600">
                <a:solidFill>
                  <a:schemeClr val="tx1">
                    <a:tint val="75000"/>
                  </a:schemeClr>
                </a:solidFill>
              </a:defRPr>
            </a:lvl8pPr>
            <a:lvl9pPr marL="3656187"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9" y="6088914"/>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4178485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9B4D06-06B5-45B8-A022-209E2D248F1C}"/>
              </a:ext>
            </a:extLst>
          </p:cNvPr>
          <p:cNvSpPr>
            <a:spLocks noGrp="1"/>
          </p:cNvSpPr>
          <p:nvPr>
            <p:ph type="dt" sz="half" idx="10"/>
          </p:nvPr>
        </p:nvSpPr>
        <p:spPr/>
        <p:txBody>
          <a:bodyPr/>
          <a:lstStyle/>
          <a:p>
            <a:endParaRPr lang="nb-NO"/>
          </a:p>
        </p:txBody>
      </p:sp>
      <p:sp>
        <p:nvSpPr>
          <p:cNvPr id="4" name="Footer Placeholder 3">
            <a:extLst>
              <a:ext uri="{FF2B5EF4-FFF2-40B4-BE49-F238E27FC236}">
                <a16:creationId xmlns:a16="http://schemas.microsoft.com/office/drawing/2014/main" id="{AC81E4D6-9260-4D41-9D0B-5D2384790F1E}"/>
              </a:ext>
            </a:extLst>
          </p:cNvPr>
          <p:cNvSpPr>
            <a:spLocks noGrp="1"/>
          </p:cNvSpPr>
          <p:nvPr>
            <p:ph type="ftr" sz="quarter" idx="11"/>
          </p:nvPr>
        </p:nvSpPr>
        <p:spPr/>
        <p:txBody>
          <a:bodyPr/>
          <a:lstStyle/>
          <a:p>
            <a:r>
              <a:rPr lang="nb-NO"/>
              <a:t>Styremøte AS Backe 1. februar 2021</a:t>
            </a:r>
          </a:p>
        </p:txBody>
      </p:sp>
      <p:sp>
        <p:nvSpPr>
          <p:cNvPr id="5" name="Slide Number Placeholder 4">
            <a:extLst>
              <a:ext uri="{FF2B5EF4-FFF2-40B4-BE49-F238E27FC236}">
                <a16:creationId xmlns:a16="http://schemas.microsoft.com/office/drawing/2014/main" id="{153CFF8E-061C-49A8-A8FE-3EDB03CC1AA9}"/>
              </a:ext>
            </a:extLst>
          </p:cNvPr>
          <p:cNvSpPr>
            <a:spLocks noGrp="1"/>
          </p:cNvSpPr>
          <p:nvPr>
            <p:ph type="sldNum" sz="quarter" idx="12"/>
          </p:nvPr>
        </p:nvSpPr>
        <p:spPr/>
        <p:txBody>
          <a:bodyPr/>
          <a:lstStyle/>
          <a:p>
            <a:fld id="{DAA03113-C9FB-4CB8-AA9C-B10E61705E8E}" type="slidenum">
              <a:rPr lang="nb-NO" smtClean="0"/>
              <a:pPr/>
              <a:t>‹#›</a:t>
            </a:fld>
            <a:endParaRPr lang="nb-NO"/>
          </a:p>
        </p:txBody>
      </p:sp>
    </p:spTree>
    <p:extLst>
      <p:ext uri="{BB962C8B-B14F-4D97-AF65-F5344CB8AC3E}">
        <p14:creationId xmlns:p14="http://schemas.microsoft.com/office/powerpoint/2010/main" val="3087856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3553724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28138113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DBF9-4B78-4161-A785-D60D6FD1DFB9}"/>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DE2920F-59F5-4DED-A967-C3AA56771D63}"/>
              </a:ext>
            </a:extLst>
          </p:cNvPr>
          <p:cNvSpPr>
            <a:spLocks noGrp="1"/>
          </p:cNvSpPr>
          <p:nvPr>
            <p:ph type="dt" sz="half" idx="10"/>
          </p:nvPr>
        </p:nvSpPr>
        <p:spPr/>
        <p:txBody>
          <a:bodyPr/>
          <a:lstStyle/>
          <a:p>
            <a:endParaRPr lang="nb-NO"/>
          </a:p>
        </p:txBody>
      </p:sp>
      <p:sp>
        <p:nvSpPr>
          <p:cNvPr id="4" name="Footer Placeholder 3">
            <a:extLst>
              <a:ext uri="{FF2B5EF4-FFF2-40B4-BE49-F238E27FC236}">
                <a16:creationId xmlns:a16="http://schemas.microsoft.com/office/drawing/2014/main" id="{CFD115F4-8EA3-47F6-95A4-EEA1E81EF3D4}"/>
              </a:ext>
            </a:extLst>
          </p:cNvPr>
          <p:cNvSpPr>
            <a:spLocks noGrp="1"/>
          </p:cNvSpPr>
          <p:nvPr>
            <p:ph type="ftr" sz="quarter" idx="11"/>
          </p:nvPr>
        </p:nvSpPr>
        <p:spPr/>
        <p:txBody>
          <a:bodyPr/>
          <a:lstStyle/>
          <a:p>
            <a:r>
              <a:rPr lang="nb-NO"/>
              <a:t>Styremøte AS Backe 1. februar 2021</a:t>
            </a:r>
          </a:p>
        </p:txBody>
      </p:sp>
      <p:sp>
        <p:nvSpPr>
          <p:cNvPr id="5" name="Slide Number Placeholder 4">
            <a:extLst>
              <a:ext uri="{FF2B5EF4-FFF2-40B4-BE49-F238E27FC236}">
                <a16:creationId xmlns:a16="http://schemas.microsoft.com/office/drawing/2014/main" id="{7B14DDBE-1A2C-44A7-A26A-9AEB85F01159}"/>
              </a:ext>
            </a:extLst>
          </p:cNvPr>
          <p:cNvSpPr>
            <a:spLocks noGrp="1"/>
          </p:cNvSpPr>
          <p:nvPr>
            <p:ph type="sldNum" sz="quarter" idx="12"/>
          </p:nvPr>
        </p:nvSpPr>
        <p:spPr/>
        <p:txBody>
          <a:bodyPr/>
          <a:lstStyle/>
          <a:p>
            <a:fld id="{DAA03113-C9FB-4CB8-AA9C-B10E61705E8E}" type="slidenum">
              <a:rPr lang="nb-NO" smtClean="0"/>
              <a:pPr/>
              <a:t>‹#›</a:t>
            </a:fld>
            <a:endParaRPr lang="nb-NO"/>
          </a:p>
        </p:txBody>
      </p:sp>
      <p:pic>
        <p:nvPicPr>
          <p:cNvPr id="7" name="Picture 6">
            <a:extLst>
              <a:ext uri="{FF2B5EF4-FFF2-40B4-BE49-F238E27FC236}">
                <a16:creationId xmlns:a16="http://schemas.microsoft.com/office/drawing/2014/main" id="{F6C3EDF1-5407-4AB0-8810-8100942FB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8377" y="6088914"/>
            <a:ext cx="856797" cy="770675"/>
          </a:xfrm>
          <a:prstGeom prst="rect">
            <a:avLst/>
          </a:prstGeom>
        </p:spPr>
      </p:pic>
      <p:pic>
        <p:nvPicPr>
          <p:cNvPr id="8" name="Picture 7">
            <a:extLst>
              <a:ext uri="{FF2B5EF4-FFF2-40B4-BE49-F238E27FC236}">
                <a16:creationId xmlns:a16="http://schemas.microsoft.com/office/drawing/2014/main" id="{72C89558-34EA-4FDF-A9B9-494FDA2F2D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153886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cSld name="Section Header - Blue">
    <p:bg>
      <p:bgPr>
        <a:solidFill>
          <a:srgbClr val="242B3B"/>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hasCustomPrompt="1"/>
          </p:nvPr>
        </p:nvSpPr>
        <p:spPr>
          <a:xfrm>
            <a:off x="1407452" y="516927"/>
            <a:ext cx="9813827" cy="1485519"/>
          </a:xfrm>
        </p:spPr>
        <p:txBody>
          <a:bodyPr anchor="b">
            <a:normAutofit/>
          </a:bodyPr>
          <a:lstStyle>
            <a:lvl1pPr>
              <a:defRPr sz="5300">
                <a:solidFill>
                  <a:schemeClr val="tx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nb-NO"/>
              <a:t>Klikk for å redigere tekststiler i malen</a:t>
            </a:r>
          </a:p>
        </p:txBody>
      </p:sp>
      <p:pic>
        <p:nvPicPr>
          <p:cNvPr id="7" name="Picture 6"/>
          <p:cNvPicPr>
            <a:picLocks noChangeAspect="1"/>
          </p:cNvPicPr>
          <p:nvPr userDrawn="1"/>
        </p:nvPicPr>
        <p:blipFill>
          <a:blip r:embed="rId3"/>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a:stretch>
            <a:fillRect/>
          </a:stretch>
        </p:blipFill>
        <p:spPr>
          <a:xfrm>
            <a:off x="1" y="6338567"/>
            <a:ext cx="1041171" cy="521020"/>
          </a:xfrm>
          <a:prstGeom prst="rect">
            <a:avLst/>
          </a:prstGeom>
        </p:spPr>
      </p:pic>
    </p:spTree>
    <p:extLst>
      <p:ext uri="{BB962C8B-B14F-4D97-AF65-F5344CB8AC3E}">
        <p14:creationId xmlns:p14="http://schemas.microsoft.com/office/powerpoint/2010/main" val="422201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966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397112" y="0"/>
            <a:ext cx="10798063" cy="6859300"/>
          </a:xfrm>
          <a:prstGeom prst="rect">
            <a:avLst/>
          </a:prstGeom>
        </p:spPr>
      </p:pic>
      <p:sp>
        <p:nvSpPr>
          <p:cNvPr id="2" name="Title 1"/>
          <p:cNvSpPr>
            <a:spLocks noGrp="1"/>
          </p:cNvSpPr>
          <p:nvPr>
            <p:ph type="ctrTitle" hasCustomPrompt="1"/>
          </p:nvPr>
        </p:nvSpPr>
        <p:spPr>
          <a:xfrm>
            <a:off x="2767633" y="1135546"/>
            <a:ext cx="7877321" cy="1578323"/>
          </a:xfrm>
        </p:spPr>
        <p:txBody>
          <a:bodyPr anchor="t">
            <a:normAutofit/>
          </a:bodyPr>
          <a:lstStyle>
            <a:lvl1pPr algn="l">
              <a:defRPr sz="5300">
                <a:solidFill>
                  <a:schemeClr val="tx1"/>
                </a:solidFill>
              </a:defRPr>
            </a:lvl1pPr>
          </a:lstStyle>
          <a:p>
            <a:r>
              <a:rPr lang="nb-NO"/>
              <a:t>Klikk for å redigere tittelstil</a:t>
            </a:r>
            <a:endParaRPr lang="en-US"/>
          </a:p>
        </p:txBody>
      </p:sp>
      <p:pic>
        <p:nvPicPr>
          <p:cNvPr id="3" name="Picture 2"/>
          <p:cNvPicPr>
            <a:picLocks noChangeAspect="1"/>
          </p:cNvPicPr>
          <p:nvPr userDrawn="1"/>
        </p:nvPicPr>
        <p:blipFill>
          <a:blip r:embed="rId3"/>
          <a:stretch>
            <a:fillRect/>
          </a:stretch>
        </p:blipFill>
        <p:spPr>
          <a:xfrm>
            <a:off x="938505" y="910436"/>
            <a:ext cx="917212" cy="922639"/>
          </a:xfrm>
          <a:prstGeom prst="rect">
            <a:avLst/>
          </a:prstGeom>
        </p:spPr>
      </p:pic>
    </p:spTree>
    <p:extLst>
      <p:ext uri="{BB962C8B-B14F-4D97-AF65-F5344CB8AC3E}">
        <p14:creationId xmlns:p14="http://schemas.microsoft.com/office/powerpoint/2010/main" val="29698473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content, picture">
    <p:spTree>
      <p:nvGrpSpPr>
        <p:cNvPr id="1" name=""/>
        <p:cNvGrpSpPr/>
        <p:nvPr/>
      </p:nvGrpSpPr>
      <p:grpSpPr>
        <a:xfrm>
          <a:off x="0" y="0"/>
          <a:ext cx="0" cy="0"/>
          <a:chOff x="0" y="0"/>
          <a:chExt cx="0" cy="0"/>
        </a:xfrm>
      </p:grpSpPr>
      <p:sp>
        <p:nvSpPr>
          <p:cNvPr id="11" name="Content Placeholder 2"/>
          <p:cNvSpPr>
            <a:spLocks noGrp="1"/>
          </p:cNvSpPr>
          <p:nvPr>
            <p:ph idx="14"/>
          </p:nvPr>
        </p:nvSpPr>
        <p:spPr>
          <a:xfrm>
            <a:off x="5132366" y="-1"/>
            <a:ext cx="7062807" cy="6859588"/>
          </a:xfrm>
        </p:spPr>
        <p:txBody>
          <a:bodyPr tIns="1114867" rIns="320364" bIns="1114867"/>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le 1"/>
          <p:cNvSpPr>
            <a:spLocks noGrp="1"/>
          </p:cNvSpPr>
          <p:nvPr>
            <p:ph type="title"/>
          </p:nvPr>
        </p:nvSpPr>
        <p:spPr>
          <a:xfrm>
            <a:off x="560540" y="218241"/>
            <a:ext cx="4240887" cy="649169"/>
          </a:xfrm>
        </p:spPr>
        <p:txBody>
          <a:bodyPr/>
          <a:lstStyle>
            <a:lvl1pPr rtl="0">
              <a:defRPr/>
            </a:lvl1pPr>
          </a:lstStyle>
          <a:p>
            <a:r>
              <a:rPr lang="nb-NO"/>
              <a:t>Klikk for å redigere tittelstil</a:t>
            </a:r>
            <a:endParaRPr lang="en-US"/>
          </a:p>
        </p:txBody>
      </p:sp>
      <p:sp>
        <p:nvSpPr>
          <p:cNvPr id="8" name="Content Placeholder 2"/>
          <p:cNvSpPr>
            <a:spLocks noGrp="1"/>
          </p:cNvSpPr>
          <p:nvPr>
            <p:ph idx="1"/>
          </p:nvPr>
        </p:nvSpPr>
        <p:spPr>
          <a:xfrm>
            <a:off x="560541" y="1110709"/>
            <a:ext cx="4240887" cy="4904811"/>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10" name="Picture 9"/>
          <p:cNvPicPr>
            <a:picLocks noChangeAspect="1"/>
          </p:cNvPicPr>
          <p:nvPr userDrawn="1"/>
        </p:nvPicPr>
        <p:blipFill>
          <a:blip r:embed="rId2"/>
          <a:stretch>
            <a:fillRect/>
          </a:stretch>
        </p:blipFill>
        <p:spPr>
          <a:xfrm>
            <a:off x="0" y="6349423"/>
            <a:ext cx="1236391" cy="510166"/>
          </a:xfrm>
          <a:prstGeom prst="rect">
            <a:avLst/>
          </a:prstGeom>
        </p:spPr>
      </p:pic>
    </p:spTree>
    <p:extLst>
      <p:ext uri="{BB962C8B-B14F-4D97-AF65-F5344CB8AC3E}">
        <p14:creationId xmlns:p14="http://schemas.microsoft.com/office/powerpoint/2010/main" val="666289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s">
    <p:spTree>
      <p:nvGrpSpPr>
        <p:cNvPr id="1" name=""/>
        <p:cNvGrpSpPr/>
        <p:nvPr/>
      </p:nvGrpSpPr>
      <p:grpSpPr>
        <a:xfrm>
          <a:off x="0" y="0"/>
          <a:ext cx="0" cy="0"/>
          <a:chOff x="0" y="0"/>
          <a:chExt cx="0" cy="0"/>
        </a:xfrm>
      </p:grpSpPr>
      <p:sp>
        <p:nvSpPr>
          <p:cNvPr id="12" name="Content Placeholder 2"/>
          <p:cNvSpPr>
            <a:spLocks noGrp="1"/>
          </p:cNvSpPr>
          <p:nvPr>
            <p:ph idx="15"/>
          </p:nvPr>
        </p:nvSpPr>
        <p:spPr>
          <a:xfrm>
            <a:off x="560541" y="3648772"/>
            <a:ext cx="4240887" cy="2381878"/>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2"/>
          <p:cNvSpPr>
            <a:spLocks noGrp="1"/>
          </p:cNvSpPr>
          <p:nvPr>
            <p:ph idx="1"/>
          </p:nvPr>
        </p:nvSpPr>
        <p:spPr>
          <a:xfrm>
            <a:off x="5132367" y="218242"/>
            <a:ext cx="6372599" cy="5812409"/>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2" name="Title 1"/>
          <p:cNvSpPr>
            <a:spLocks noGrp="1"/>
          </p:cNvSpPr>
          <p:nvPr>
            <p:ph type="title"/>
          </p:nvPr>
        </p:nvSpPr>
        <p:spPr>
          <a:xfrm>
            <a:off x="560540" y="218241"/>
            <a:ext cx="4240887" cy="649169"/>
          </a:xfrm>
        </p:spPr>
        <p:txBody>
          <a:bodyPr/>
          <a:lstStyle>
            <a:lvl1pPr rtl="0">
              <a:defRPr/>
            </a:lvl1pPr>
          </a:lstStyle>
          <a:p>
            <a:r>
              <a:rPr lang="nb-NO"/>
              <a:t>Klikk for å redigere tittelstil</a:t>
            </a:r>
            <a:endParaRPr lang="en-US"/>
          </a:p>
        </p:txBody>
      </p:sp>
      <p:sp>
        <p:nvSpPr>
          <p:cNvPr id="8" name="Content Placeholder 2"/>
          <p:cNvSpPr>
            <a:spLocks noGrp="1"/>
          </p:cNvSpPr>
          <p:nvPr>
            <p:ph idx="1"/>
          </p:nvPr>
        </p:nvSpPr>
        <p:spPr>
          <a:xfrm>
            <a:off x="560541" y="1110710"/>
            <a:ext cx="4240887" cy="2029625"/>
          </a:xfrm>
        </p:spPr>
        <p:txBody>
          <a:bodyPr/>
          <a:lstStyle>
            <a:lvl1pPr rtl="0">
              <a:defRPr/>
            </a:lvl1pPr>
            <a:lvl2pPr rtl="0">
              <a:defRPr/>
            </a:lvl2pPr>
            <a:lvl3pPr rtl="0">
              <a:defRPr/>
            </a:lvl3pPr>
            <a:lvl4pPr rtl="0">
              <a:defRPr/>
            </a:lvl4pPr>
            <a:lvl5pPr rtl="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50902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Large 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3566618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6655"/>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3595900679"/>
      </p:ext>
    </p:extLst>
  </p:cSld>
  <p:clrMapOvr>
    <a:masterClrMapping/>
  </p:clrMapOvr>
  <p:extLst>
    <p:ext uri="{DCECCB84-F9BA-43D5-87BE-67443E8EF086}">
      <p15:sldGuideLst xmlns:p15="http://schemas.microsoft.com/office/powerpoint/2012/main">
        <p15:guide id="1" orient="horz" pos="664">
          <p15:clr>
            <a:srgbClr val="FBAE40"/>
          </p15:clr>
        </p15:guide>
        <p15:guide id="2" pos="3841">
          <p15:clr>
            <a:srgbClr val="FBAE40"/>
          </p15:clr>
        </p15:guide>
        <p15:guide id="3" orient="horz" pos="22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4088375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3699620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5"/>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6335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73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15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520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7"/>
            <a:ext cx="9813827" cy="1485519"/>
          </a:xfrm>
        </p:spPr>
        <p:txBody>
          <a:bodyPr anchor="b">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3310530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tor tittel og tekst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7BEA6B-F3C3-453F-B334-CE563E13EB96}"/>
              </a:ext>
            </a:extLst>
          </p:cNvPr>
          <p:cNvGraphicFramePr>
            <a:graphicFrameLocks noChangeAspect="1"/>
          </p:cNvGraphicFramePr>
          <p:nvPr userDrawn="1">
            <p:custDataLst>
              <p:tags r:id="rId2"/>
            </p:custDataLst>
            <p:extLst>
              <p:ext uri="{D42A27DB-BD31-4B8C-83A1-F6EECF244321}">
                <p14:modId xmlns:p14="http://schemas.microsoft.com/office/powerpoint/2010/main" val="2310626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6" name="think-cell Slide" r:id="rId4" imgW="350" imgH="350" progId="TCLayout.ActiveDocument.1">
                  <p:embed/>
                </p:oleObj>
              </mc:Choice>
              <mc:Fallback>
                <p:oleObj name="think-cell Slide" r:id="rId4" imgW="350" imgH="350" progId="TCLayout.ActiveDocument.1">
                  <p:embed/>
                  <p:pic>
                    <p:nvPicPr>
                      <p:cNvPr id="3" name="Object 2" hidden="1">
                        <a:extLst>
                          <a:ext uri="{FF2B5EF4-FFF2-40B4-BE49-F238E27FC236}">
                            <a16:creationId xmlns:a16="http://schemas.microsoft.com/office/drawing/2014/main" id="{B77BEA6B-F3C3-453F-B334-CE563E13EB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82AC0FB5-E364-448A-BE5B-796C1A1642E7}"/>
              </a:ext>
            </a:extLst>
          </p:cNvPr>
          <p:cNvPicPr>
            <a:picLocks noChangeAspect="1"/>
          </p:cNvPicPr>
          <p:nvPr userDrawn="1"/>
        </p:nvPicPr>
        <p:blipFill rotWithShape="1">
          <a:blip r:embed="rId6">
            <a:extLst>
              <a:ext uri="{28A0092B-C50C-407E-A947-70E740481C1C}">
                <a14:useLocalDpi xmlns:a14="http://schemas.microsoft.com/office/drawing/2010/main"/>
              </a:ext>
            </a:extLst>
          </a:blip>
          <a:srcRect t="-1940"/>
          <a:stretch/>
        </p:blipFill>
        <p:spPr>
          <a:xfrm>
            <a:off x="5007768" y="-135731"/>
            <a:ext cx="7187406" cy="6995317"/>
          </a:xfrm>
          <a:prstGeom prst="rect">
            <a:avLst/>
          </a:prstGeom>
          <a:ln>
            <a:solidFill>
              <a:srgbClr val="242B3B"/>
            </a:solidFill>
          </a:ln>
        </p:spPr>
      </p:pic>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9"/>
            <a:ext cx="6859588" cy="4665695"/>
          </a:xfrm>
          <a:prstGeom prst="triangle">
            <a:avLst>
              <a:gd name="adj" fmla="val 0"/>
            </a:avLst>
          </a:prstGeom>
          <a:solidFill>
            <a:srgbClr val="242B3B"/>
          </a:solidFill>
          <a:ln>
            <a:solidFill>
              <a:srgbClr val="242B3B"/>
            </a:solidFill>
          </a:ln>
        </p:spPr>
        <p:txBody>
          <a:bodyPr wrap="square" rtlCol="0" anchor="ctr">
            <a:spAutoFit/>
          </a:bodyPr>
          <a:lstStyle/>
          <a:p>
            <a:pPr algn="l"/>
            <a:endParaRPr lang="nb-NO" sz="2000">
              <a:solidFill>
                <a:schemeClr val="tx1"/>
              </a:solidFill>
            </a:endParaRPr>
          </a:p>
        </p:txBody>
      </p:sp>
      <p:sp>
        <p:nvSpPr>
          <p:cNvPr id="10" name="Title 1">
            <a:extLst>
              <a:ext uri="{FF2B5EF4-FFF2-40B4-BE49-F238E27FC236}">
                <a16:creationId xmlns:a16="http://schemas.microsoft.com/office/drawing/2014/main" id="{1DF3B9C9-684E-493E-8831-74DEDAC4E562}"/>
              </a:ext>
            </a:extLst>
          </p:cNvPr>
          <p:cNvSpPr>
            <a:spLocks noGrp="1"/>
          </p:cNvSpPr>
          <p:nvPr>
            <p:ph type="title"/>
          </p:nvPr>
        </p:nvSpPr>
        <p:spPr>
          <a:xfrm>
            <a:off x="1417638" y="1233488"/>
            <a:ext cx="6287758" cy="1485519"/>
          </a:xfrm>
        </p:spPr>
        <p:txBody>
          <a:bodyPr vert="horz"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63199871"/>
      </p:ext>
    </p:extLst>
  </p:cSld>
  <p:clrMapOvr>
    <a:masterClrMapping/>
  </p:clrMapOvr>
  <p:extLst>
    <p:ext uri="{DCECCB84-F9BA-43D5-87BE-67443E8EF086}">
      <p15:sldGuideLst xmlns:p15="http://schemas.microsoft.com/office/powerpoint/2012/main">
        <p15:guide id="1" orient="horz" pos="2160">
          <p15:clr>
            <a:srgbClr val="FBAE40"/>
          </p15:clr>
        </p15:guide>
        <p15:guide id="2" pos="893">
          <p15:clr>
            <a:srgbClr val="FBAE40"/>
          </p15:clr>
        </p15:guide>
        <p15:guide id="3" orient="horz" pos="777">
          <p15:clr>
            <a:srgbClr val="FBAE40"/>
          </p15:clr>
        </p15:guide>
        <p15:guide id="4" pos="394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tor tittel og tekst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D1C7F0-1CB8-4702-B262-361F43EC4F09}"/>
              </a:ext>
            </a:extLst>
          </p:cNvPr>
          <p:cNvGraphicFramePr>
            <a:graphicFrameLocks noChangeAspect="1"/>
          </p:cNvGraphicFramePr>
          <p:nvPr userDrawn="1">
            <p:custDataLst>
              <p:tags r:id="rId2"/>
            </p:custDataLst>
            <p:extLst>
              <p:ext uri="{D42A27DB-BD31-4B8C-83A1-F6EECF244321}">
                <p14:modId xmlns:p14="http://schemas.microsoft.com/office/powerpoint/2010/main" val="3070792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think-cell Slide" r:id="rId4" imgW="350" imgH="350" progId="TCLayout.ActiveDocument.1">
                  <p:embed/>
                </p:oleObj>
              </mc:Choice>
              <mc:Fallback>
                <p:oleObj name="think-cell Slide" r:id="rId4" imgW="350" imgH="350" progId="TCLayout.ActiveDocument.1">
                  <p:embed/>
                  <p:pic>
                    <p:nvPicPr>
                      <p:cNvPr id="5" name="Object 4" hidden="1">
                        <a:extLst>
                          <a:ext uri="{FF2B5EF4-FFF2-40B4-BE49-F238E27FC236}">
                            <a16:creationId xmlns:a16="http://schemas.microsoft.com/office/drawing/2014/main" id="{4DD1C7F0-1CB8-4702-B262-361F43EC4F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picture containing outdoor, building, ground, yellow&#10;&#10;Description automatically generated">
            <a:extLst>
              <a:ext uri="{FF2B5EF4-FFF2-40B4-BE49-F238E27FC236}">
                <a16:creationId xmlns:a16="http://schemas.microsoft.com/office/drawing/2014/main" id="{2BD5AE7F-567C-4881-A01D-8858D0A491E9}"/>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5007768" y="0"/>
            <a:ext cx="7187405" cy="6859587"/>
          </a:xfrm>
          <a:prstGeom prst="rect">
            <a:avLst/>
          </a:prstGeom>
          <a:ln>
            <a:solidFill>
              <a:srgbClr val="242B3B"/>
            </a:solidFill>
          </a:ln>
        </p:spPr>
      </p:pic>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7"/>
            <a:ext cx="6859588" cy="4665695"/>
          </a:xfrm>
          <a:prstGeom prst="triangle">
            <a:avLst>
              <a:gd name="adj" fmla="val 0"/>
            </a:avLst>
          </a:prstGeom>
          <a:solidFill>
            <a:srgbClr val="242B3B"/>
          </a:solidFill>
          <a:ln>
            <a:solidFill>
              <a:srgbClr val="242B3B"/>
            </a:solidFill>
          </a:ln>
        </p:spPr>
        <p:txBody>
          <a:bodyPr wrap="square" rtlCol="0" anchor="ctr">
            <a:spAutoFit/>
          </a:bodyPr>
          <a:lstStyle/>
          <a:p>
            <a:pPr algn="l"/>
            <a:endParaRPr lang="nb-NO" sz="2000">
              <a:solidFill>
                <a:schemeClr val="tx1"/>
              </a:solidFill>
            </a:endParaRPr>
          </a:p>
        </p:txBody>
      </p:sp>
      <p:sp>
        <p:nvSpPr>
          <p:cNvPr id="9" name="Title 1">
            <a:extLst>
              <a:ext uri="{FF2B5EF4-FFF2-40B4-BE49-F238E27FC236}">
                <a16:creationId xmlns:a16="http://schemas.microsoft.com/office/drawing/2014/main" id="{B6D7061C-3F16-4B26-A7C9-6F3DCE976315}"/>
              </a:ext>
            </a:extLst>
          </p:cNvPr>
          <p:cNvSpPr>
            <a:spLocks noGrp="1"/>
          </p:cNvSpPr>
          <p:nvPr>
            <p:ph type="title"/>
          </p:nvPr>
        </p:nvSpPr>
        <p:spPr>
          <a:xfrm>
            <a:off x="1417638" y="1233488"/>
            <a:ext cx="6287758" cy="1485519"/>
          </a:xfrm>
        </p:spPr>
        <p:txBody>
          <a:bodyPr vert="horz"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3358574206"/>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68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6695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263974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4156349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6655"/>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35138346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4166055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648171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5"/>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50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7"/>
            <a:ext cx="9813827" cy="1485519"/>
          </a:xfrm>
        </p:spPr>
        <p:txBody>
          <a:bodyPr anchor="b">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912567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04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092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7"/>
            <a:ext cx="9813827" cy="1485519"/>
          </a:xfrm>
        </p:spPr>
        <p:txBody>
          <a:bodyPr anchor="b">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4251572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672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4128741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13902119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Stor tittel og tekst ">
    <p:spTree>
      <p:nvGrpSpPr>
        <p:cNvPr id="1" name=""/>
        <p:cNvGrpSpPr/>
        <p:nvPr/>
      </p:nvGrpSpPr>
      <p:grpSpPr>
        <a:xfrm>
          <a:off x="0" y="0"/>
          <a:ext cx="0" cy="0"/>
          <a:chOff x="0" y="0"/>
          <a:chExt cx="0" cy="0"/>
        </a:xfrm>
      </p:grpSpPr>
      <p:pic>
        <p:nvPicPr>
          <p:cNvPr id="3" name="Picture 2" descr="A picture containing outdoor, building, ground, yellow&#10;&#10;Description automatically generated">
            <a:extLst>
              <a:ext uri="{FF2B5EF4-FFF2-40B4-BE49-F238E27FC236}">
                <a16:creationId xmlns:a16="http://schemas.microsoft.com/office/drawing/2014/main" id="{2BD5AE7F-567C-4881-A01D-8858D0A491E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007768" y="0"/>
            <a:ext cx="7187405" cy="68595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7"/>
            <a:ext cx="6859588" cy="466569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sp>
        <p:nvSpPr>
          <p:cNvPr id="10" name="Title 1">
            <a:extLst>
              <a:ext uri="{FF2B5EF4-FFF2-40B4-BE49-F238E27FC236}">
                <a16:creationId xmlns:a16="http://schemas.microsoft.com/office/drawing/2014/main" id="{1DF3B9C9-684E-493E-8831-74DEDAC4E562}"/>
              </a:ext>
            </a:extLst>
          </p:cNvPr>
          <p:cNvSpPr>
            <a:spLocks noGrp="1"/>
          </p:cNvSpPr>
          <p:nvPr>
            <p:ph type="title"/>
          </p:nvPr>
        </p:nvSpPr>
        <p:spPr>
          <a:xfrm>
            <a:off x="1407452" y="516927"/>
            <a:ext cx="8158029" cy="1485519"/>
          </a:xfrm>
        </p:spPr>
        <p:txBody>
          <a:bodyPr anchor="b">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267036318"/>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68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6655"/>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531348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4205472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280165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or tittel og tekst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7BEA6B-F3C3-453F-B334-CE563E13EB96}"/>
              </a:ext>
            </a:extLst>
          </p:cNvPr>
          <p:cNvGraphicFramePr>
            <a:graphicFrameLocks noChangeAspect="1"/>
          </p:cNvGraphicFramePr>
          <p:nvPr userDrawn="1">
            <p:custDataLst>
              <p:tags r:id="rId2"/>
            </p:custDataLst>
            <p:extLst>
              <p:ext uri="{D42A27DB-BD31-4B8C-83A1-F6EECF244321}">
                <p14:modId xmlns:p14="http://schemas.microsoft.com/office/powerpoint/2010/main" val="2908858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4" imgW="350" imgH="350" progId="TCLayout.ActiveDocument.1">
                  <p:embed/>
                </p:oleObj>
              </mc:Choice>
              <mc:Fallback>
                <p:oleObj name="think-cell Slide" r:id="rId4" imgW="350" imgH="350" progId="TCLayout.ActiveDocument.1">
                  <p:embed/>
                  <p:pic>
                    <p:nvPicPr>
                      <p:cNvPr id="3" name="Object 2" hidden="1">
                        <a:extLst>
                          <a:ext uri="{FF2B5EF4-FFF2-40B4-BE49-F238E27FC236}">
                            <a16:creationId xmlns:a16="http://schemas.microsoft.com/office/drawing/2014/main" id="{B77BEA6B-F3C3-453F-B334-CE563E13EB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82AC0FB5-E364-448A-BE5B-796C1A1642E7}"/>
              </a:ext>
            </a:extLst>
          </p:cNvPr>
          <p:cNvPicPr>
            <a:picLocks noChangeAspect="1"/>
          </p:cNvPicPr>
          <p:nvPr userDrawn="1"/>
        </p:nvPicPr>
        <p:blipFill rotWithShape="1">
          <a:blip r:embed="rId6">
            <a:extLst>
              <a:ext uri="{28A0092B-C50C-407E-A947-70E740481C1C}">
                <a14:useLocalDpi xmlns:a14="http://schemas.microsoft.com/office/drawing/2010/main"/>
              </a:ext>
            </a:extLst>
          </a:blip>
          <a:srcRect t="-1940"/>
          <a:stretch/>
        </p:blipFill>
        <p:spPr>
          <a:xfrm>
            <a:off x="5007768" y="-135731"/>
            <a:ext cx="7187406" cy="6995317"/>
          </a:xfrm>
          <a:prstGeom prst="rect">
            <a:avLst/>
          </a:prstGeom>
        </p:spPr>
      </p:pic>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9"/>
            <a:ext cx="6859588" cy="4665695"/>
          </a:xfrm>
          <a:prstGeom prst="triangle">
            <a:avLst>
              <a:gd name="adj" fmla="val 0"/>
            </a:avLst>
          </a:prstGeom>
          <a:solidFill>
            <a:srgbClr val="242B3B"/>
          </a:solidFill>
          <a:ln w="12700">
            <a:solidFill>
              <a:schemeClr val="accent1"/>
            </a:solidFill>
          </a:ln>
        </p:spPr>
        <p:txBody>
          <a:bodyPr wrap="square" rtlCol="0" anchor="ctr">
            <a:spAutoFit/>
          </a:bodyPr>
          <a:lstStyle/>
          <a:p>
            <a:pPr algn="l"/>
            <a:endParaRPr lang="nb-NO" sz="2000">
              <a:solidFill>
                <a:schemeClr val="tx1"/>
              </a:solidFill>
            </a:endParaRPr>
          </a:p>
        </p:txBody>
      </p:sp>
      <p:sp>
        <p:nvSpPr>
          <p:cNvPr id="10" name="Title 1">
            <a:extLst>
              <a:ext uri="{FF2B5EF4-FFF2-40B4-BE49-F238E27FC236}">
                <a16:creationId xmlns:a16="http://schemas.microsoft.com/office/drawing/2014/main" id="{1DF3B9C9-684E-493E-8831-74DEDAC4E562}"/>
              </a:ext>
            </a:extLst>
          </p:cNvPr>
          <p:cNvSpPr>
            <a:spLocks noGrp="1"/>
          </p:cNvSpPr>
          <p:nvPr>
            <p:ph type="title"/>
          </p:nvPr>
        </p:nvSpPr>
        <p:spPr>
          <a:xfrm>
            <a:off x="1417638" y="1233488"/>
            <a:ext cx="6287758" cy="1485519"/>
          </a:xfrm>
        </p:spPr>
        <p:txBody>
          <a:bodyPr vert="horz"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11096107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93" userDrawn="1">
          <p15:clr>
            <a:srgbClr val="FBAE40"/>
          </p15:clr>
        </p15:guide>
        <p15:guide id="3" orient="horz" pos="777" userDrawn="1">
          <p15:clr>
            <a:srgbClr val="FBAE40"/>
          </p15:clr>
        </p15:guide>
        <p15:guide id="4" pos="3941"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5"/>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366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487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476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7"/>
            <a:ext cx="9813827" cy="1485519"/>
          </a:xfrm>
        </p:spPr>
        <p:txBody>
          <a:bodyPr anchor="b">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2537519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7465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2772738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8249990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Stor tittel og tekst ">
    <p:spTree>
      <p:nvGrpSpPr>
        <p:cNvPr id="1" name=""/>
        <p:cNvGrpSpPr/>
        <p:nvPr/>
      </p:nvGrpSpPr>
      <p:grpSpPr>
        <a:xfrm>
          <a:off x="0" y="0"/>
          <a:ext cx="0" cy="0"/>
          <a:chOff x="0" y="0"/>
          <a:chExt cx="0" cy="0"/>
        </a:xfrm>
      </p:grpSpPr>
      <p:pic>
        <p:nvPicPr>
          <p:cNvPr id="3" name="Picture 2" descr="A picture containing outdoor, building, ground, yellow&#10;&#10;Description automatically generated">
            <a:extLst>
              <a:ext uri="{FF2B5EF4-FFF2-40B4-BE49-F238E27FC236}">
                <a16:creationId xmlns:a16="http://schemas.microsoft.com/office/drawing/2014/main" id="{2BD5AE7F-567C-4881-A01D-8858D0A491E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007768" y="0"/>
            <a:ext cx="7187405" cy="68595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7"/>
            <a:ext cx="6859588" cy="466569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sp>
        <p:nvSpPr>
          <p:cNvPr id="10" name="Title 1">
            <a:extLst>
              <a:ext uri="{FF2B5EF4-FFF2-40B4-BE49-F238E27FC236}">
                <a16:creationId xmlns:a16="http://schemas.microsoft.com/office/drawing/2014/main" id="{1DF3B9C9-684E-493E-8831-74DEDAC4E562}"/>
              </a:ext>
            </a:extLst>
          </p:cNvPr>
          <p:cNvSpPr>
            <a:spLocks noGrp="1"/>
          </p:cNvSpPr>
          <p:nvPr>
            <p:ph type="title"/>
          </p:nvPr>
        </p:nvSpPr>
        <p:spPr>
          <a:xfrm>
            <a:off x="1407452" y="516927"/>
            <a:ext cx="8158029" cy="1485519"/>
          </a:xfrm>
        </p:spPr>
        <p:txBody>
          <a:bodyPr anchor="b">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4055378802"/>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68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6655"/>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9397093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rside med blå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solidFill>
                  <a:schemeClr val="bg2"/>
                </a:solidFill>
              </a:defRPr>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8618"/>
            <a:ext cx="5896863" cy="1528351"/>
          </a:xfrm>
        </p:spPr>
        <p:txBody>
          <a:bodyPr>
            <a:noAutofit/>
          </a:bodyPr>
          <a:lstStyle>
            <a:lvl1pPr marL="0" indent="0">
              <a:buFontTx/>
              <a:buNone/>
              <a:defRPr sz="4400">
                <a:solidFill>
                  <a:schemeClr val="bg2"/>
                </a:solidFill>
              </a:defRPr>
            </a:lvl1pPr>
          </a:lstStyle>
          <a:p>
            <a:pPr lvl="0"/>
            <a:r>
              <a:rPr lang="nb-NO"/>
              <a:t>Vi bygger verdier i små og store samfunn</a:t>
            </a:r>
          </a:p>
        </p:txBody>
      </p:sp>
    </p:spTree>
    <p:extLst>
      <p:ext uri="{BB962C8B-B14F-4D97-AF65-F5344CB8AC3E}">
        <p14:creationId xmlns:p14="http://schemas.microsoft.com/office/powerpoint/2010/main" val="1885300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tor tittel og tekst ">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D1C7F0-1CB8-4702-B262-361F43EC4F09}"/>
              </a:ext>
            </a:extLst>
          </p:cNvPr>
          <p:cNvGraphicFramePr>
            <a:graphicFrameLocks noChangeAspect="1"/>
          </p:cNvGraphicFramePr>
          <p:nvPr userDrawn="1">
            <p:custDataLst>
              <p:tags r:id="rId2"/>
            </p:custDataLst>
            <p:extLst>
              <p:ext uri="{D42A27DB-BD31-4B8C-83A1-F6EECF244321}">
                <p14:modId xmlns:p14="http://schemas.microsoft.com/office/powerpoint/2010/main" val="1438620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4" imgW="350" imgH="350" progId="TCLayout.ActiveDocument.1">
                  <p:embed/>
                </p:oleObj>
              </mc:Choice>
              <mc:Fallback>
                <p:oleObj name="think-cell Slide" r:id="rId4" imgW="350" imgH="350" progId="TCLayout.ActiveDocument.1">
                  <p:embed/>
                  <p:pic>
                    <p:nvPicPr>
                      <p:cNvPr id="5" name="Object 4" hidden="1">
                        <a:extLst>
                          <a:ext uri="{FF2B5EF4-FFF2-40B4-BE49-F238E27FC236}">
                            <a16:creationId xmlns:a16="http://schemas.microsoft.com/office/drawing/2014/main" id="{4DD1C7F0-1CB8-4702-B262-361F43EC4F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picture containing outdoor, building, ground, yellow&#10;&#10;Description automatically generated">
            <a:extLst>
              <a:ext uri="{FF2B5EF4-FFF2-40B4-BE49-F238E27FC236}">
                <a16:creationId xmlns:a16="http://schemas.microsoft.com/office/drawing/2014/main" id="{2BD5AE7F-567C-4881-A01D-8858D0A491E9}"/>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5007768" y="0"/>
            <a:ext cx="7187405" cy="6859587"/>
          </a:xfrm>
          <a:prstGeom prst="rect">
            <a:avLst/>
          </a:prstGeom>
        </p:spPr>
      </p:pic>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7"/>
            <a:ext cx="6859588" cy="466569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sp>
        <p:nvSpPr>
          <p:cNvPr id="9" name="Title 1">
            <a:extLst>
              <a:ext uri="{FF2B5EF4-FFF2-40B4-BE49-F238E27FC236}">
                <a16:creationId xmlns:a16="http://schemas.microsoft.com/office/drawing/2014/main" id="{B6D7061C-3F16-4B26-A7C9-6F3DCE976315}"/>
              </a:ext>
            </a:extLst>
          </p:cNvPr>
          <p:cNvSpPr>
            <a:spLocks noGrp="1"/>
          </p:cNvSpPr>
          <p:nvPr>
            <p:ph type="title"/>
          </p:nvPr>
        </p:nvSpPr>
        <p:spPr>
          <a:xfrm>
            <a:off x="1417638" y="1233488"/>
            <a:ext cx="6287758" cy="1485519"/>
          </a:xfrm>
        </p:spPr>
        <p:txBody>
          <a:bodyPr vert="horz" anchor="t">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2125320164"/>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68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rside med bil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5" name="Plassholder for bilde 4">
            <a:extLst>
              <a:ext uri="{FF2B5EF4-FFF2-40B4-BE49-F238E27FC236}">
                <a16:creationId xmlns:a16="http://schemas.microsoft.com/office/drawing/2014/main" id="{437167FD-E222-4F4E-8023-758E9261FA86}"/>
              </a:ext>
            </a:extLst>
          </p:cNvPr>
          <p:cNvSpPr>
            <a:spLocks noGrp="1"/>
          </p:cNvSpPr>
          <p:nvPr>
            <p:ph type="pic" sz="quarter" idx="10"/>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29588347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ovedmal innhold lite bilde">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7788275" y="-9525"/>
            <a:ext cx="4406900" cy="5718175"/>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560541" y="218241"/>
            <a:ext cx="6639864" cy="649169"/>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560541" y="1110709"/>
            <a:ext cx="6639863"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431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ovedmal innhold stort bilde ">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0DF648C3-AF16-4773-9101-B03C9D43E6AA}"/>
              </a:ext>
            </a:extLst>
          </p:cNvPr>
          <p:cNvSpPr>
            <a:spLocks noGrp="1"/>
          </p:cNvSpPr>
          <p:nvPr>
            <p:ph type="pic" sz="quarter" idx="10"/>
          </p:nvPr>
        </p:nvSpPr>
        <p:spPr>
          <a:xfrm>
            <a:off x="1" y="0"/>
            <a:ext cx="7591920" cy="5684628"/>
          </a:xfrm>
        </p:spPr>
        <p:txBody>
          <a:bodyPr/>
          <a:lstStyle>
            <a:lvl1pPr marL="0" indent="0" algn="ctr">
              <a:buFontTx/>
              <a:buNone/>
              <a:defRPr/>
            </a:lvl1pPr>
          </a:lstStyle>
          <a:p>
            <a:r>
              <a:rPr lang="en-US"/>
              <a:t>Click icon to add picture</a:t>
            </a:r>
            <a:endParaRPr lang="nb-NO"/>
          </a:p>
        </p:txBody>
      </p:sp>
      <p:sp>
        <p:nvSpPr>
          <p:cNvPr id="2" name="Title 1"/>
          <p:cNvSpPr>
            <a:spLocks noGrp="1"/>
          </p:cNvSpPr>
          <p:nvPr>
            <p:ph type="title"/>
          </p:nvPr>
        </p:nvSpPr>
        <p:spPr>
          <a:xfrm>
            <a:off x="8138555" y="218241"/>
            <a:ext cx="3811979" cy="649169"/>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8138555" y="1110709"/>
            <a:ext cx="3811979" cy="4597941"/>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721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560541"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351723" y="1110709"/>
            <a:ext cx="5285093" cy="490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253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or tittel og tekst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5175" cy="6859300"/>
          </a:xfrm>
          <a:prstGeom prst="rect">
            <a:avLst/>
          </a:prstGeom>
        </p:spPr>
      </p:pic>
      <p:sp>
        <p:nvSpPr>
          <p:cNvPr id="2" name="Title 1"/>
          <p:cNvSpPr>
            <a:spLocks noGrp="1"/>
          </p:cNvSpPr>
          <p:nvPr>
            <p:ph type="title"/>
          </p:nvPr>
        </p:nvSpPr>
        <p:spPr>
          <a:xfrm>
            <a:off x="1407452" y="516927"/>
            <a:ext cx="9813827" cy="1485519"/>
          </a:xfrm>
        </p:spPr>
        <p:txBody>
          <a:bodyPr anchor="b">
            <a:normAutofit/>
          </a:bodyPr>
          <a:lstStyle>
            <a:lvl1pPr>
              <a:defRPr sz="53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407452" y="2171097"/>
            <a:ext cx="9813827" cy="1500535"/>
          </a:xfrm>
        </p:spPr>
        <p:txBody>
          <a:bodyPr/>
          <a:lstStyle>
            <a:lvl1pPr marL="0" indent="0">
              <a:buNone/>
              <a:defRPr sz="2400">
                <a:solidFill>
                  <a:schemeClr val="tx1"/>
                </a:solidFill>
              </a:defRPr>
            </a:lvl1pPr>
            <a:lvl2pPr marL="457069" indent="0">
              <a:buNone/>
              <a:defRPr sz="2000">
                <a:solidFill>
                  <a:schemeClr val="tx1">
                    <a:tint val="75000"/>
                  </a:schemeClr>
                </a:solidFill>
              </a:defRPr>
            </a:lvl2pPr>
            <a:lvl3pPr marL="914138" indent="0">
              <a:buNone/>
              <a:defRPr sz="1800">
                <a:solidFill>
                  <a:schemeClr val="tx1">
                    <a:tint val="75000"/>
                  </a:schemeClr>
                </a:solidFill>
              </a:defRPr>
            </a:lvl3pPr>
            <a:lvl4pPr marL="1371207" indent="0">
              <a:buNone/>
              <a:defRPr sz="1600">
                <a:solidFill>
                  <a:schemeClr val="tx1">
                    <a:tint val="75000"/>
                  </a:schemeClr>
                </a:solidFill>
              </a:defRPr>
            </a:lvl4pPr>
            <a:lvl5pPr marL="1828276" indent="0">
              <a:buNone/>
              <a:defRPr sz="1600">
                <a:solidFill>
                  <a:schemeClr val="tx1">
                    <a:tint val="75000"/>
                  </a:schemeClr>
                </a:solidFill>
              </a:defRPr>
            </a:lvl5pPr>
            <a:lvl6pPr marL="2285345" indent="0">
              <a:buNone/>
              <a:defRPr sz="1600">
                <a:solidFill>
                  <a:schemeClr val="tx1">
                    <a:tint val="75000"/>
                  </a:schemeClr>
                </a:solidFill>
              </a:defRPr>
            </a:lvl6pPr>
            <a:lvl7pPr marL="2742415" indent="0">
              <a:buNone/>
              <a:defRPr sz="1600">
                <a:solidFill>
                  <a:schemeClr val="tx1">
                    <a:tint val="75000"/>
                  </a:schemeClr>
                </a:solidFill>
              </a:defRPr>
            </a:lvl7pPr>
            <a:lvl8pPr marL="3199483" indent="0">
              <a:buNone/>
              <a:defRPr sz="1600">
                <a:solidFill>
                  <a:schemeClr val="tx1">
                    <a:tint val="75000"/>
                  </a:schemeClr>
                </a:solidFill>
              </a:defRPr>
            </a:lvl8pPr>
            <a:lvl9pPr marL="3656553"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33327124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8384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nhold hele siden">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0" y="0"/>
            <a:ext cx="12197356" cy="6859588"/>
          </a:xfrm>
        </p:spPr>
        <p:txBody>
          <a:bodyPr/>
          <a:lstStyle>
            <a:lvl1pPr marL="0" indent="0">
              <a:buNone/>
              <a:defRPr baseline="0"/>
            </a:lvl1pPr>
          </a:lstStyle>
          <a:p>
            <a:pPr lvl="0"/>
            <a:r>
              <a:rPr lang="nb-NO"/>
              <a:t> </a:t>
            </a:r>
          </a:p>
        </p:txBody>
      </p:sp>
    </p:spTree>
    <p:extLst>
      <p:ext uri="{BB962C8B-B14F-4D97-AF65-F5344CB8AC3E}">
        <p14:creationId xmlns:p14="http://schemas.microsoft.com/office/powerpoint/2010/main" val="1118841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Siste s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5175" cy="68593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3270" y="2925056"/>
            <a:ext cx="1008635" cy="1009476"/>
          </a:xfrm>
          <a:prstGeom prst="rect">
            <a:avLst/>
          </a:prstGeom>
        </p:spPr>
      </p:pic>
    </p:spTree>
    <p:extLst>
      <p:ext uri="{BB962C8B-B14F-4D97-AF65-F5344CB8AC3E}">
        <p14:creationId xmlns:p14="http://schemas.microsoft.com/office/powerpoint/2010/main" val="3256917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Stor tittel og tekst ">
    <p:spTree>
      <p:nvGrpSpPr>
        <p:cNvPr id="1" name=""/>
        <p:cNvGrpSpPr/>
        <p:nvPr/>
      </p:nvGrpSpPr>
      <p:grpSpPr>
        <a:xfrm>
          <a:off x="0" y="0"/>
          <a:ext cx="0" cy="0"/>
          <a:chOff x="0" y="0"/>
          <a:chExt cx="0" cy="0"/>
        </a:xfrm>
      </p:grpSpPr>
      <p:pic>
        <p:nvPicPr>
          <p:cNvPr id="3" name="Picture 2" descr="A picture containing outdoor, building, ground, yellow&#10;&#10;Description automatically generated">
            <a:extLst>
              <a:ext uri="{FF2B5EF4-FFF2-40B4-BE49-F238E27FC236}">
                <a16:creationId xmlns:a16="http://schemas.microsoft.com/office/drawing/2014/main" id="{2BD5AE7F-567C-4881-A01D-8858D0A491E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007768" y="0"/>
            <a:ext cx="7187405" cy="685958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8" name="Picture 7">
            <a:extLst>
              <a:ext uri="{FF2B5EF4-FFF2-40B4-BE49-F238E27FC236}">
                <a16:creationId xmlns:a16="http://schemas.microsoft.com/office/drawing/2014/main" id="{47C52BCA-05B1-4BFB-892A-FC61699999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
        <p:nvSpPr>
          <p:cNvPr id="4" name="Isosceles Triangle 3">
            <a:extLst>
              <a:ext uri="{FF2B5EF4-FFF2-40B4-BE49-F238E27FC236}">
                <a16:creationId xmlns:a16="http://schemas.microsoft.com/office/drawing/2014/main" id="{BE834954-58ED-48E5-83F6-9FC53E3ED9E0}"/>
              </a:ext>
            </a:extLst>
          </p:cNvPr>
          <p:cNvSpPr/>
          <p:nvPr userDrawn="1"/>
        </p:nvSpPr>
        <p:spPr>
          <a:xfrm rot="5400000">
            <a:off x="3910822" y="1096947"/>
            <a:ext cx="6859588" cy="4665695"/>
          </a:xfrm>
          <a:prstGeom prst="triangle">
            <a:avLst>
              <a:gd name="adj" fmla="val 0"/>
            </a:avLst>
          </a:prstGeom>
          <a:solidFill>
            <a:srgbClr val="242B3B"/>
          </a:solidFill>
        </p:spPr>
        <p:txBody>
          <a:bodyPr wrap="square" rtlCol="0" anchor="ctr">
            <a:spAutoFit/>
          </a:bodyPr>
          <a:lstStyle/>
          <a:p>
            <a:pPr algn="l"/>
            <a:endParaRPr lang="nb-NO" sz="2000">
              <a:solidFill>
                <a:schemeClr val="tx1"/>
              </a:solidFill>
            </a:endParaRPr>
          </a:p>
        </p:txBody>
      </p:sp>
      <p:sp>
        <p:nvSpPr>
          <p:cNvPr id="10" name="Title 1">
            <a:extLst>
              <a:ext uri="{FF2B5EF4-FFF2-40B4-BE49-F238E27FC236}">
                <a16:creationId xmlns:a16="http://schemas.microsoft.com/office/drawing/2014/main" id="{1DF3B9C9-684E-493E-8831-74DEDAC4E562}"/>
              </a:ext>
            </a:extLst>
          </p:cNvPr>
          <p:cNvSpPr>
            <a:spLocks noGrp="1"/>
          </p:cNvSpPr>
          <p:nvPr>
            <p:ph type="title"/>
          </p:nvPr>
        </p:nvSpPr>
        <p:spPr>
          <a:xfrm>
            <a:off x="1407452" y="516927"/>
            <a:ext cx="8158029" cy="1485519"/>
          </a:xfrm>
        </p:spPr>
        <p:txBody>
          <a:bodyPr anchor="b">
            <a:normAutofit/>
          </a:bodyPr>
          <a:lstStyle>
            <a:lvl1pPr>
              <a:defRPr sz="5300">
                <a:solidFill>
                  <a:schemeClr val="tx1"/>
                </a:solidFill>
              </a:defRPr>
            </a:lvl1pPr>
          </a:lstStyle>
          <a:p>
            <a:r>
              <a:rPr lang="en-US"/>
              <a:t>Click to edit Master title style</a:t>
            </a:r>
          </a:p>
        </p:txBody>
      </p:sp>
    </p:spTree>
    <p:extLst>
      <p:ext uri="{BB962C8B-B14F-4D97-AF65-F5344CB8AC3E}">
        <p14:creationId xmlns:p14="http://schemas.microsoft.com/office/powerpoint/2010/main" val="4224165971"/>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guide id="3" orient="horz" pos="68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rside med hvit tittel">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062B7FCA-37C4-4255-B50B-35C924518F2A}"/>
              </a:ext>
            </a:extLst>
          </p:cNvPr>
          <p:cNvSpPr>
            <a:spLocks noGrp="1"/>
          </p:cNvSpPr>
          <p:nvPr>
            <p:ph type="pic" sz="quarter" idx="13"/>
          </p:nvPr>
        </p:nvSpPr>
        <p:spPr>
          <a:xfrm>
            <a:off x="0" y="0"/>
            <a:ext cx="12195175" cy="5718175"/>
          </a:xfrm>
          <a:noFill/>
        </p:spPr>
        <p:txBody>
          <a:bodyPr/>
          <a:lstStyle>
            <a:lvl7pPr marL="2742415" indent="0">
              <a:buNone/>
              <a:defRPr>
                <a:solidFill>
                  <a:schemeClr val="tx1"/>
                </a:solidFill>
              </a:defRPr>
            </a:lvl7pPr>
          </a:lstStyle>
          <a:p>
            <a:r>
              <a:rPr lang="en-US"/>
              <a:t>Click icon to add picture</a:t>
            </a:r>
            <a:endParaRPr lang="nb-NO"/>
          </a:p>
        </p:txBody>
      </p:sp>
      <p:sp>
        <p:nvSpPr>
          <p:cNvPr id="9" name="Plassholder for tekst 8">
            <a:extLst>
              <a:ext uri="{FF2B5EF4-FFF2-40B4-BE49-F238E27FC236}">
                <a16:creationId xmlns:a16="http://schemas.microsoft.com/office/drawing/2014/main" id="{B7231E63-5B10-4382-A9D0-ACA6F8B8C78B}"/>
              </a:ext>
            </a:extLst>
          </p:cNvPr>
          <p:cNvSpPr>
            <a:spLocks noGrp="1"/>
          </p:cNvSpPr>
          <p:nvPr>
            <p:ph type="body" sz="quarter" idx="14" hasCustomPrompt="1"/>
          </p:nvPr>
        </p:nvSpPr>
        <p:spPr>
          <a:xfrm>
            <a:off x="1304037" y="692151"/>
            <a:ext cx="4738687" cy="206085"/>
          </a:xfrm>
        </p:spPr>
        <p:txBody>
          <a:bodyPr>
            <a:noAutofit/>
          </a:bodyPr>
          <a:lstStyle>
            <a:lvl1pPr marL="0" indent="0">
              <a:buFontTx/>
              <a:buNone/>
              <a:defRPr sz="2000"/>
            </a:lvl1pPr>
          </a:lstStyle>
          <a:p>
            <a:pPr lvl="0"/>
            <a:r>
              <a:rPr lang="nb-NO"/>
              <a:t>Vi er Backe </a:t>
            </a:r>
          </a:p>
        </p:txBody>
      </p:sp>
      <p:sp>
        <p:nvSpPr>
          <p:cNvPr id="11" name="Plassholder for tekst 10">
            <a:extLst>
              <a:ext uri="{FF2B5EF4-FFF2-40B4-BE49-F238E27FC236}">
                <a16:creationId xmlns:a16="http://schemas.microsoft.com/office/drawing/2014/main" id="{29DB3D8C-D592-4F6F-9B22-932127588EA6}"/>
              </a:ext>
            </a:extLst>
          </p:cNvPr>
          <p:cNvSpPr>
            <a:spLocks noGrp="1"/>
          </p:cNvSpPr>
          <p:nvPr>
            <p:ph type="body" sz="quarter" idx="15" hasCustomPrompt="1"/>
          </p:nvPr>
        </p:nvSpPr>
        <p:spPr>
          <a:xfrm>
            <a:off x="1304036" y="1066655"/>
            <a:ext cx="5807963" cy="1528351"/>
          </a:xfrm>
        </p:spPr>
        <p:txBody>
          <a:bodyPr>
            <a:noAutofit/>
          </a:bodyPr>
          <a:lstStyle>
            <a:lvl1pPr marL="0" indent="0">
              <a:buFontTx/>
              <a:buNone/>
              <a:defRPr sz="4400"/>
            </a:lvl1pPr>
          </a:lstStyle>
          <a:p>
            <a:pPr lvl="0"/>
            <a:r>
              <a:rPr lang="nb-NO"/>
              <a:t>Vi bygger verdier i små og store samfunn</a:t>
            </a:r>
          </a:p>
        </p:txBody>
      </p:sp>
    </p:spTree>
    <p:extLst>
      <p:ext uri="{BB962C8B-B14F-4D97-AF65-F5344CB8AC3E}">
        <p14:creationId xmlns:p14="http://schemas.microsoft.com/office/powerpoint/2010/main" val="1195622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1.emf"/><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oleObject" Target="../embeddings/oleObject16.bin"/><Relationship Id="rId2" Type="http://schemas.openxmlformats.org/officeDocument/2006/relationships/slideLayout" Target="../slideLayouts/slideLayout111.xml"/><Relationship Id="rId16" Type="http://schemas.openxmlformats.org/officeDocument/2006/relationships/tags" Target="../tags/tag17.xml"/><Relationship Id="rId20" Type="http://schemas.openxmlformats.org/officeDocument/2006/relationships/image" Target="../media/image3.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vmlDrawing" Target="../drawings/vmlDrawing16.vml"/><Relationship Id="rId10" Type="http://schemas.openxmlformats.org/officeDocument/2006/relationships/slideLayout" Target="../slideLayouts/slideLayout119.xml"/><Relationship Id="rId19" Type="http://schemas.openxmlformats.org/officeDocument/2006/relationships/image" Target="../media/image2.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1.emf"/><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oleObject" Target="../embeddings/oleObject32.bin"/><Relationship Id="rId2" Type="http://schemas.openxmlformats.org/officeDocument/2006/relationships/slideLayout" Target="../slideLayouts/slideLayout124.xml"/><Relationship Id="rId16" Type="http://schemas.openxmlformats.org/officeDocument/2006/relationships/tags" Target="../tags/tag33.xml"/><Relationship Id="rId20" Type="http://schemas.openxmlformats.org/officeDocument/2006/relationships/image" Target="../media/image3.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vmlDrawing" Target="../drawings/vmlDrawing30.vml"/><Relationship Id="rId10" Type="http://schemas.openxmlformats.org/officeDocument/2006/relationships/slideLayout" Target="../slideLayouts/slideLayout132.xml"/><Relationship Id="rId19" Type="http://schemas.openxmlformats.org/officeDocument/2006/relationships/image" Target="../media/image2.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image" Target="../media/image1.emf"/><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oleObject" Target="../embeddings/oleObject46.bin"/><Relationship Id="rId2" Type="http://schemas.openxmlformats.org/officeDocument/2006/relationships/slideLayout" Target="../slideLayouts/slideLayout137.xml"/><Relationship Id="rId16" Type="http://schemas.openxmlformats.org/officeDocument/2006/relationships/tags" Target="../tags/tag47.xml"/><Relationship Id="rId20" Type="http://schemas.openxmlformats.org/officeDocument/2006/relationships/image" Target="../media/image3.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vmlDrawing" Target="../drawings/vmlDrawing44.vml"/><Relationship Id="rId10" Type="http://schemas.openxmlformats.org/officeDocument/2006/relationships/slideLayout" Target="../slideLayouts/slideLayout145.xml"/><Relationship Id="rId19" Type="http://schemas.openxmlformats.org/officeDocument/2006/relationships/image" Target="../media/image2.png"/><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ags" Target="../tags/tag7.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vmlDrawing" Target="../drawings/vmlDrawing6.vml"/><Relationship Id="rId17"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oleObject" Target="../embeddings/oleObject6.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vmlDrawing" Target="../drawings/vmlDrawing7.vml"/><Relationship Id="rId18" Type="http://schemas.openxmlformats.org/officeDocument/2006/relationships/image" Target="../media/image3.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17" Type="http://schemas.openxmlformats.org/officeDocument/2006/relationships/image" Target="../media/image2.png"/><Relationship Id="rId2" Type="http://schemas.openxmlformats.org/officeDocument/2006/relationships/slideLayout" Target="../slideLayouts/slideLayout28.xml"/><Relationship Id="rId16" Type="http://schemas.openxmlformats.org/officeDocument/2006/relationships/image" Target="../media/image10.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oleObject" Target="../embeddings/oleObject7.bin"/><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ags" Target="../tags/tag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vmlDrawing" Target="../drawings/vmlDrawing8.vml"/><Relationship Id="rId3" Type="http://schemas.openxmlformats.org/officeDocument/2006/relationships/slideLayout" Target="../slideLayouts/slideLayout40.xml"/><Relationship Id="rId21" Type="http://schemas.openxmlformats.org/officeDocument/2006/relationships/image" Target="../media/image10.emf"/><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oleObject" Target="../embeddings/oleObject8.bin"/><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image" Target="../media/image3.png"/><Relationship Id="rId10" Type="http://schemas.openxmlformats.org/officeDocument/2006/relationships/slideLayout" Target="../slideLayouts/slideLayout47.xml"/><Relationship Id="rId19" Type="http://schemas.openxmlformats.org/officeDocument/2006/relationships/tags" Target="../tags/tag9.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18"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emf"/><Relationship Id="rId2" Type="http://schemas.openxmlformats.org/officeDocument/2006/relationships/slideLayout" Target="../slideLayouts/slideLayout55.xml"/><Relationship Id="rId16" Type="http://schemas.openxmlformats.org/officeDocument/2006/relationships/oleObject" Target="../embeddings/oleObject9.bin"/><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ags" Target="../tags/tag10.xml"/><Relationship Id="rId10" Type="http://schemas.openxmlformats.org/officeDocument/2006/relationships/slideLayout" Target="../slideLayouts/slideLayout63.xml"/><Relationship Id="rId19" Type="http://schemas.openxmlformats.org/officeDocument/2006/relationships/image" Target="../media/image3.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vmlDrawing" Target="../drawings/vmlDrawing9.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vmlDrawing" Target="../drawings/vmlDrawing12.vml"/><Relationship Id="rId18" Type="http://schemas.openxmlformats.org/officeDocument/2006/relationships/image" Target="../media/image3.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17" Type="http://schemas.openxmlformats.org/officeDocument/2006/relationships/image" Target="../media/image2.png"/><Relationship Id="rId2" Type="http://schemas.openxmlformats.org/officeDocument/2006/relationships/slideLayout" Target="../slideLayouts/slideLayout67.xml"/><Relationship Id="rId16" Type="http://schemas.openxmlformats.org/officeDocument/2006/relationships/image" Target="../media/image1.emf"/><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oleObject" Target="../embeddings/oleObject12.bin"/><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ags" Target="../tags/tag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vmlDrawing" Target="../drawings/vmlDrawing13.vml"/><Relationship Id="rId18" Type="http://schemas.openxmlformats.org/officeDocument/2006/relationships/image" Target="../media/image3.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17" Type="http://schemas.openxmlformats.org/officeDocument/2006/relationships/image" Target="../media/image2.png"/><Relationship Id="rId2" Type="http://schemas.openxmlformats.org/officeDocument/2006/relationships/slideLayout" Target="../slideLayouts/slideLayout78.xml"/><Relationship Id="rId16" Type="http://schemas.openxmlformats.org/officeDocument/2006/relationships/image" Target="../media/image1.emf"/><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oleObject" Target="../embeddings/oleObject13.bin"/><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ags" Target="../tags/tag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vmlDrawing" Target="../drawings/vmlDrawing14.vml"/><Relationship Id="rId18"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17" Type="http://schemas.openxmlformats.org/officeDocument/2006/relationships/image" Target="../media/image2.png"/><Relationship Id="rId2" Type="http://schemas.openxmlformats.org/officeDocument/2006/relationships/slideLayout" Target="../slideLayouts/slideLayout89.xml"/><Relationship Id="rId16" Type="http://schemas.openxmlformats.org/officeDocument/2006/relationships/image" Target="../media/image1.emf"/><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oleObject" Target="../embeddings/oleObject14.bin"/><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ags" Target="../tags/tag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vmlDrawing" Target="../drawings/vmlDrawing15.vml"/><Relationship Id="rId18" Type="http://schemas.openxmlformats.org/officeDocument/2006/relationships/image" Target="../media/image3.pn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17" Type="http://schemas.openxmlformats.org/officeDocument/2006/relationships/image" Target="../media/image2.png"/><Relationship Id="rId2" Type="http://schemas.openxmlformats.org/officeDocument/2006/relationships/slideLayout" Target="../slideLayouts/slideLayout100.xml"/><Relationship Id="rId16" Type="http://schemas.openxmlformats.org/officeDocument/2006/relationships/image" Target="../media/image1.emf"/><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oleObject" Target="../embeddings/oleObject15.bin"/><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BBFD551-9E63-41E5-B879-A92FC97AD628}"/>
              </a:ext>
            </a:extLst>
          </p:cNvPr>
          <p:cNvGraphicFramePr>
            <a:graphicFrameLocks noChangeAspect="1"/>
          </p:cNvGraphicFramePr>
          <p:nvPr userDrawn="1">
            <p:custDataLst>
              <p:tags r:id="rId19"/>
            </p:custDataLst>
            <p:extLst>
              <p:ext uri="{D42A27DB-BD31-4B8C-83A1-F6EECF244321}">
                <p14:modId xmlns:p14="http://schemas.microsoft.com/office/powerpoint/2010/main" val="595200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20" imgW="350" imgH="350" progId="TCLayout.ActiveDocument.1">
                  <p:embed/>
                </p:oleObj>
              </mc:Choice>
              <mc:Fallback>
                <p:oleObj name="think-cell Slide" r:id="rId20" imgW="350" imgH="350" progId="TCLayout.ActiveDocument.1">
                  <p:embed/>
                  <p:pic>
                    <p:nvPicPr>
                      <p:cNvPr id="10" name="Object 9" hidden="1">
                        <a:extLst>
                          <a:ext uri="{FF2B5EF4-FFF2-40B4-BE49-F238E27FC236}">
                            <a16:creationId xmlns:a16="http://schemas.microsoft.com/office/drawing/2014/main" id="{3BBFD551-9E63-41E5-B879-A92FC97AD628}"/>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1"/>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8"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3211041874"/>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674" r:id="rId3"/>
    <p:sldLayoutId id="2147483662" r:id="rId4"/>
    <p:sldLayoutId id="2147483728" r:id="rId5"/>
    <p:sldLayoutId id="2147483664" r:id="rId6"/>
    <p:sldLayoutId id="2147483707" r:id="rId7"/>
    <p:sldLayoutId id="2147483826" r:id="rId8"/>
    <p:sldLayoutId id="2147483827" r:id="rId9"/>
    <p:sldLayoutId id="2147483965" r:id="rId10"/>
    <p:sldLayoutId id="2147483966" r:id="rId11"/>
    <p:sldLayoutId id="2147483964" r:id="rId12"/>
    <p:sldLayoutId id="2147483666" r:id="rId13"/>
    <p:sldLayoutId id="2147483675" r:id="rId14"/>
    <p:sldLayoutId id="2147483678" r:id="rId15"/>
    <p:sldLayoutId id="2147483967" r:id="rId16"/>
  </p:sldLayoutIdLst>
  <p:txStyles>
    <p:titleStyle>
      <a:lvl1pPr algn="l" defTabSz="914138"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34" indent="-228534" algn="l" defTabSz="914138"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1026" name="Object 9" hidden="1">
            <a:extLst>
              <a:ext uri="{FF2B5EF4-FFF2-40B4-BE49-F238E27FC236}">
                <a16:creationId xmlns:a16="http://schemas.microsoft.com/office/drawing/2014/main" id="{1E9C2348-2235-4D8B-A504-2841A2D20232}"/>
              </a:ext>
            </a:extLst>
          </p:cNvPr>
          <p:cNvGraphicFramePr>
            <a:graphicFrameLocks noChangeAspect="1"/>
          </p:cNvGraphicFramePr>
          <p:nvPr>
            <p:custDataLst>
              <p:tags r:id="rId1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858" name="think-cell Slide" r:id="rId17" imgW="350" imgH="350" progId="TCLayout.ActiveDocument.1">
                  <p:embed/>
                </p:oleObj>
              </mc:Choice>
              <mc:Fallback>
                <p:oleObj name="think-cell Slide" r:id="rId17" imgW="350" imgH="350" progId="TCLayout.ActiveDocument.1">
                  <p:embed/>
                  <p:pic>
                    <p:nvPicPr>
                      <p:cNvPr id="1026" name="Object 9" hidden="1">
                        <a:extLst>
                          <a:ext uri="{FF2B5EF4-FFF2-40B4-BE49-F238E27FC236}">
                            <a16:creationId xmlns:a16="http://schemas.microsoft.com/office/drawing/2014/main" id="{1E9C2348-2235-4D8B-A504-2841A2D202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le Placeholder 1">
            <a:extLst>
              <a:ext uri="{FF2B5EF4-FFF2-40B4-BE49-F238E27FC236}">
                <a16:creationId xmlns:a16="http://schemas.microsoft.com/office/drawing/2014/main" id="{5D8C1CDF-05D9-42A6-B079-89FF36325469}"/>
              </a:ext>
            </a:extLst>
          </p:cNvPr>
          <p:cNvSpPr>
            <a:spLocks noGrp="1" noChangeArrowheads="1"/>
          </p:cNvSpPr>
          <p:nvPr>
            <p:ph type="title"/>
          </p:nvPr>
        </p:nvSpPr>
        <p:spPr bwMode="auto">
          <a:xfrm>
            <a:off x="560388" y="217488"/>
            <a:ext cx="110759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b-NO" altLang="nb-NO"/>
              <a:t>Klikk for å redigere tittelstil</a:t>
            </a:r>
            <a:endParaRPr lang="en-US" altLang="nb-NO"/>
          </a:p>
        </p:txBody>
      </p:sp>
      <p:sp>
        <p:nvSpPr>
          <p:cNvPr id="1028" name="Text Placeholder 2">
            <a:extLst>
              <a:ext uri="{FF2B5EF4-FFF2-40B4-BE49-F238E27FC236}">
                <a16:creationId xmlns:a16="http://schemas.microsoft.com/office/drawing/2014/main" id="{BF58FA97-9549-4FC6-BDB2-16358A9597C0}"/>
              </a:ext>
            </a:extLst>
          </p:cNvPr>
          <p:cNvSpPr>
            <a:spLocks noGrp="1" noChangeArrowheads="1"/>
          </p:cNvSpPr>
          <p:nvPr>
            <p:ph type="body" idx="1"/>
          </p:nvPr>
        </p:nvSpPr>
        <p:spPr bwMode="auto">
          <a:xfrm>
            <a:off x="560388" y="1111250"/>
            <a:ext cx="1107598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
        <p:nvSpPr>
          <p:cNvPr id="4" name="Date Placeholder 3">
            <a:extLst>
              <a:ext uri="{FF2B5EF4-FFF2-40B4-BE49-F238E27FC236}">
                <a16:creationId xmlns:a16="http://schemas.microsoft.com/office/drawing/2014/main" id="{3B5C908D-8E9A-4BEA-A4E2-1A126DABA4AD}"/>
              </a:ext>
            </a:extLst>
          </p:cNvPr>
          <p:cNvSpPr>
            <a:spLocks noGrp="1"/>
          </p:cNvSpPr>
          <p:nvPr>
            <p:ph type="dt" sz="half" idx="2"/>
          </p:nvPr>
        </p:nvSpPr>
        <p:spPr>
          <a:xfrm>
            <a:off x="1062038" y="6262688"/>
            <a:ext cx="768350" cy="365125"/>
          </a:xfrm>
          <a:prstGeom prst="rect">
            <a:avLst/>
          </a:prstGeom>
        </p:spPr>
        <p:txBody>
          <a:bodyPr vert="horz" lIns="0" tIns="0" rIns="0" bIns="0" rtlCol="0" anchor="b"/>
          <a:lstStyle>
            <a:lvl1pPr algn="l" defTabSz="406862" eaLnBrk="1" fontAlgn="auto" hangingPunct="1">
              <a:spcBef>
                <a:spcPts val="0"/>
              </a:spcBef>
              <a:spcAft>
                <a:spcPts val="0"/>
              </a:spcAft>
              <a:defRPr sz="1100" smtClean="0">
                <a:solidFill>
                  <a:schemeClr val="tx1"/>
                </a:solidFill>
                <a:latin typeface="+mn-lt"/>
              </a:defRPr>
            </a:lvl1pPr>
          </a:lstStyle>
          <a:p>
            <a:pPr>
              <a:defRPr/>
            </a:pPr>
            <a:endParaRPr lang="nb-NO"/>
          </a:p>
        </p:txBody>
      </p:sp>
      <p:sp>
        <p:nvSpPr>
          <p:cNvPr id="5" name="Footer Placeholder 4">
            <a:extLst>
              <a:ext uri="{FF2B5EF4-FFF2-40B4-BE49-F238E27FC236}">
                <a16:creationId xmlns:a16="http://schemas.microsoft.com/office/drawing/2014/main" id="{94868200-CB83-494F-BCFD-8720F7E990C8}"/>
              </a:ext>
            </a:extLst>
          </p:cNvPr>
          <p:cNvSpPr>
            <a:spLocks noGrp="1"/>
          </p:cNvSpPr>
          <p:nvPr>
            <p:ph type="ftr" sz="quarter" idx="3"/>
          </p:nvPr>
        </p:nvSpPr>
        <p:spPr>
          <a:xfrm>
            <a:off x="1939925" y="6262688"/>
            <a:ext cx="8315325" cy="365125"/>
          </a:xfrm>
          <a:prstGeom prst="rect">
            <a:avLst/>
          </a:prstGeom>
        </p:spPr>
        <p:txBody>
          <a:bodyPr vert="horz" lIns="0" tIns="0" rIns="0" bIns="0" rtlCol="0" anchor="b"/>
          <a:lstStyle>
            <a:lvl1pPr algn="ctr" defTabSz="406862" eaLnBrk="1" fontAlgn="auto" hangingPunct="1">
              <a:spcBef>
                <a:spcPts val="0"/>
              </a:spcBef>
              <a:spcAft>
                <a:spcPts val="0"/>
              </a:spcAft>
              <a:defRPr sz="1100" dirty="0">
                <a:solidFill>
                  <a:schemeClr val="tx1"/>
                </a:solidFill>
                <a:latin typeface="+mn-lt"/>
              </a:defRPr>
            </a:lvl1pPr>
          </a:lstStyle>
          <a:p>
            <a:pPr>
              <a:defRPr/>
            </a:pPr>
            <a:endParaRPr lang="nb-NO"/>
          </a:p>
        </p:txBody>
      </p:sp>
      <p:sp>
        <p:nvSpPr>
          <p:cNvPr id="6" name="Slide Number Placeholder 5">
            <a:extLst>
              <a:ext uri="{FF2B5EF4-FFF2-40B4-BE49-F238E27FC236}">
                <a16:creationId xmlns:a16="http://schemas.microsoft.com/office/drawing/2014/main" id="{DEB11C9E-2CBE-4EC0-A159-6CF5C12FC04D}"/>
              </a:ext>
            </a:extLst>
          </p:cNvPr>
          <p:cNvSpPr>
            <a:spLocks noGrp="1"/>
          </p:cNvSpPr>
          <p:nvPr>
            <p:ph type="sldNum" sz="quarter" idx="4"/>
          </p:nvPr>
        </p:nvSpPr>
        <p:spPr>
          <a:xfrm>
            <a:off x="10631488" y="6262688"/>
            <a:ext cx="725487" cy="365125"/>
          </a:xfrm>
          <a:prstGeom prst="rect">
            <a:avLst/>
          </a:prstGeom>
        </p:spPr>
        <p:txBody>
          <a:bodyPr vert="horz" lIns="0" tIns="0" rIns="0" bIns="0" rtlCol="0" anchor="b"/>
          <a:lstStyle>
            <a:lvl1pPr algn="r" defTabSz="406862" eaLnBrk="1" fontAlgn="auto" hangingPunct="1">
              <a:spcBef>
                <a:spcPts val="0"/>
              </a:spcBef>
              <a:spcAft>
                <a:spcPts val="0"/>
              </a:spcAft>
              <a:defRPr sz="1100" smtClean="0">
                <a:solidFill>
                  <a:schemeClr val="tx1"/>
                </a:solidFill>
                <a:latin typeface="+mn-lt"/>
              </a:defRPr>
            </a:lvl1pPr>
          </a:lstStyle>
          <a:p>
            <a:pPr>
              <a:defRPr/>
            </a:pPr>
            <a:fld id="{0A36EB34-F27F-4E7C-B271-30CE3A6F8DA1}" type="slidenum">
              <a:rPr lang="nb-NO"/>
              <a:pPr>
                <a:defRPr/>
              </a:pPr>
              <a:t>‹#›</a:t>
            </a:fld>
            <a:endParaRPr lang="nb-NO"/>
          </a:p>
        </p:txBody>
      </p:sp>
      <p:pic>
        <p:nvPicPr>
          <p:cNvPr id="1032" name="Picture 6">
            <a:extLst>
              <a:ext uri="{FF2B5EF4-FFF2-40B4-BE49-F238E27FC236}">
                <a16:creationId xmlns:a16="http://schemas.microsoft.com/office/drawing/2014/main" id="{EA40BDE6-1D9D-440E-A3E9-FB8D1DE85E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7">
            <a:extLst>
              <a:ext uri="{FF2B5EF4-FFF2-40B4-BE49-F238E27FC236}">
                <a16:creationId xmlns:a16="http://schemas.microsoft.com/office/drawing/2014/main" id="{461FDC3D-15B7-4A53-961F-6FB0608E51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561993"/>
      </p:ext>
    </p:extLst>
  </p:cSld>
  <p:clrMap bg1="dk1" tx1="lt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Lst>
  <p:hf sldNum="0" hdr="0" ftr="0" dt="0"/>
  <p:txStyles>
    <p:titleStyle>
      <a:lvl1pPr algn="l" defTabSz="912813" rtl="0" eaLnBrk="1" fontAlgn="base" hangingPunct="1">
        <a:lnSpc>
          <a:spcPct val="90000"/>
        </a:lnSpc>
        <a:spcBef>
          <a:spcPct val="0"/>
        </a:spcBef>
        <a:spcAft>
          <a:spcPct val="0"/>
        </a:spcAft>
        <a:defRPr sz="2700" kern="1200">
          <a:solidFill>
            <a:schemeClr val="tx1"/>
          </a:solidFill>
          <a:latin typeface="+mj-lt"/>
          <a:ea typeface="+mj-ea"/>
          <a:cs typeface="+mj-cs"/>
        </a:defRPr>
      </a:lvl1pPr>
      <a:lvl2pPr algn="l" defTabSz="912813" rtl="0" eaLnBrk="1" fontAlgn="base" hangingPunct="1">
        <a:lnSpc>
          <a:spcPct val="90000"/>
        </a:lnSpc>
        <a:spcBef>
          <a:spcPct val="0"/>
        </a:spcBef>
        <a:spcAft>
          <a:spcPct val="0"/>
        </a:spcAft>
        <a:defRPr sz="2700">
          <a:solidFill>
            <a:schemeClr val="tx1"/>
          </a:solidFill>
          <a:latin typeface="Simplon Norm"/>
        </a:defRPr>
      </a:lvl2pPr>
      <a:lvl3pPr algn="l" defTabSz="912813" rtl="0" eaLnBrk="1" fontAlgn="base" hangingPunct="1">
        <a:lnSpc>
          <a:spcPct val="90000"/>
        </a:lnSpc>
        <a:spcBef>
          <a:spcPct val="0"/>
        </a:spcBef>
        <a:spcAft>
          <a:spcPct val="0"/>
        </a:spcAft>
        <a:defRPr sz="2700">
          <a:solidFill>
            <a:schemeClr val="tx1"/>
          </a:solidFill>
          <a:latin typeface="Simplon Norm"/>
        </a:defRPr>
      </a:lvl3pPr>
      <a:lvl4pPr algn="l" defTabSz="912813" rtl="0" eaLnBrk="1" fontAlgn="base" hangingPunct="1">
        <a:lnSpc>
          <a:spcPct val="90000"/>
        </a:lnSpc>
        <a:spcBef>
          <a:spcPct val="0"/>
        </a:spcBef>
        <a:spcAft>
          <a:spcPct val="0"/>
        </a:spcAft>
        <a:defRPr sz="2700">
          <a:solidFill>
            <a:schemeClr val="tx1"/>
          </a:solidFill>
          <a:latin typeface="Simplon Norm"/>
        </a:defRPr>
      </a:lvl4pPr>
      <a:lvl5pPr algn="l" defTabSz="912813" rtl="0" eaLnBrk="1" fontAlgn="base" hangingPunct="1">
        <a:lnSpc>
          <a:spcPct val="90000"/>
        </a:lnSpc>
        <a:spcBef>
          <a:spcPct val="0"/>
        </a:spcBef>
        <a:spcAft>
          <a:spcPct val="0"/>
        </a:spcAft>
        <a:defRPr sz="2700">
          <a:solidFill>
            <a:schemeClr val="tx1"/>
          </a:solidFill>
          <a:latin typeface="Simplon Norm"/>
        </a:defRPr>
      </a:lvl5pPr>
      <a:lvl6pPr marL="457200" algn="l" defTabSz="912813" rtl="0" eaLnBrk="1" fontAlgn="base" hangingPunct="1">
        <a:lnSpc>
          <a:spcPct val="90000"/>
        </a:lnSpc>
        <a:spcBef>
          <a:spcPct val="0"/>
        </a:spcBef>
        <a:spcAft>
          <a:spcPct val="0"/>
        </a:spcAft>
        <a:defRPr sz="2700">
          <a:solidFill>
            <a:schemeClr val="tx1"/>
          </a:solidFill>
          <a:latin typeface="Simplon Norm"/>
        </a:defRPr>
      </a:lvl6pPr>
      <a:lvl7pPr marL="914400" algn="l" defTabSz="912813" rtl="0" eaLnBrk="1" fontAlgn="base" hangingPunct="1">
        <a:lnSpc>
          <a:spcPct val="90000"/>
        </a:lnSpc>
        <a:spcBef>
          <a:spcPct val="0"/>
        </a:spcBef>
        <a:spcAft>
          <a:spcPct val="0"/>
        </a:spcAft>
        <a:defRPr sz="2700">
          <a:solidFill>
            <a:schemeClr val="tx1"/>
          </a:solidFill>
          <a:latin typeface="Simplon Norm"/>
        </a:defRPr>
      </a:lvl7pPr>
      <a:lvl8pPr marL="1371600" algn="l" defTabSz="912813" rtl="0" eaLnBrk="1" fontAlgn="base" hangingPunct="1">
        <a:lnSpc>
          <a:spcPct val="90000"/>
        </a:lnSpc>
        <a:spcBef>
          <a:spcPct val="0"/>
        </a:spcBef>
        <a:spcAft>
          <a:spcPct val="0"/>
        </a:spcAft>
        <a:defRPr sz="2700">
          <a:solidFill>
            <a:schemeClr val="tx1"/>
          </a:solidFill>
          <a:latin typeface="Simplon Norm"/>
        </a:defRPr>
      </a:lvl8pPr>
      <a:lvl9pPr marL="1828800" algn="l" defTabSz="912813" rtl="0" eaLnBrk="1" fontAlgn="base" hangingPunct="1">
        <a:lnSpc>
          <a:spcPct val="90000"/>
        </a:lnSpc>
        <a:spcBef>
          <a:spcPct val="0"/>
        </a:spcBef>
        <a:spcAft>
          <a:spcPct val="0"/>
        </a:spcAft>
        <a:defRPr sz="2700">
          <a:solidFill>
            <a:schemeClr val="tx1"/>
          </a:solidFill>
          <a:latin typeface="Simplon Norm"/>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1600" kern="1200">
          <a:solidFill>
            <a:schemeClr val="tx1"/>
          </a:solidFill>
          <a:latin typeface="+mn-lt"/>
          <a:ea typeface="+mn-ea"/>
          <a:cs typeface="+mn-cs"/>
        </a:defRPr>
      </a:lvl1pPr>
      <a:lvl2pPr marL="474663" indent="-236538"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2pPr>
      <a:lvl3pPr marL="722313" indent="-247650"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960438" indent="-236538"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1276350" indent="-315913"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1026" name="Object 9" hidden="1">
            <a:extLst>
              <a:ext uri="{FF2B5EF4-FFF2-40B4-BE49-F238E27FC236}">
                <a16:creationId xmlns:a16="http://schemas.microsoft.com/office/drawing/2014/main" id="{1E9C2348-2235-4D8B-A504-2841A2D20232}"/>
              </a:ext>
            </a:extLst>
          </p:cNvPr>
          <p:cNvGraphicFramePr>
            <a:graphicFrameLocks noChangeAspect="1"/>
          </p:cNvGraphicFramePr>
          <p:nvPr>
            <p:custDataLst>
              <p:tags r:id="rId16"/>
            </p:custDataLst>
            <p:extLst>
              <p:ext uri="{D42A27DB-BD31-4B8C-83A1-F6EECF244321}">
                <p14:modId xmlns:p14="http://schemas.microsoft.com/office/powerpoint/2010/main" val="187186431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6194" name="think-cell Slide" r:id="rId17" imgW="350" imgH="350" progId="TCLayout.ActiveDocument.1">
                  <p:embed/>
                </p:oleObj>
              </mc:Choice>
              <mc:Fallback>
                <p:oleObj name="think-cell Slide" r:id="rId17" imgW="350" imgH="350" progId="TCLayout.ActiveDocument.1">
                  <p:embed/>
                  <p:pic>
                    <p:nvPicPr>
                      <p:cNvPr id="1026" name="Object 9" hidden="1">
                        <a:extLst>
                          <a:ext uri="{FF2B5EF4-FFF2-40B4-BE49-F238E27FC236}">
                            <a16:creationId xmlns:a16="http://schemas.microsoft.com/office/drawing/2014/main" id="{1E9C2348-2235-4D8B-A504-2841A2D202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le Placeholder 1">
            <a:extLst>
              <a:ext uri="{FF2B5EF4-FFF2-40B4-BE49-F238E27FC236}">
                <a16:creationId xmlns:a16="http://schemas.microsoft.com/office/drawing/2014/main" id="{5D8C1CDF-05D9-42A6-B079-89FF36325469}"/>
              </a:ext>
            </a:extLst>
          </p:cNvPr>
          <p:cNvSpPr>
            <a:spLocks noGrp="1" noChangeArrowheads="1"/>
          </p:cNvSpPr>
          <p:nvPr>
            <p:ph type="title"/>
          </p:nvPr>
        </p:nvSpPr>
        <p:spPr bwMode="auto">
          <a:xfrm>
            <a:off x="560389" y="217489"/>
            <a:ext cx="110759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b-NO" altLang="nb-NO"/>
              <a:t>Klikk for å redigere tittelstil</a:t>
            </a:r>
            <a:endParaRPr lang="en-US" altLang="nb-NO"/>
          </a:p>
        </p:txBody>
      </p:sp>
      <p:sp>
        <p:nvSpPr>
          <p:cNvPr id="1028" name="Text Placeholder 2">
            <a:extLst>
              <a:ext uri="{FF2B5EF4-FFF2-40B4-BE49-F238E27FC236}">
                <a16:creationId xmlns:a16="http://schemas.microsoft.com/office/drawing/2014/main" id="{BF58FA97-9549-4FC6-BDB2-16358A9597C0}"/>
              </a:ext>
            </a:extLst>
          </p:cNvPr>
          <p:cNvSpPr>
            <a:spLocks noGrp="1" noChangeArrowheads="1"/>
          </p:cNvSpPr>
          <p:nvPr>
            <p:ph type="body" idx="1"/>
          </p:nvPr>
        </p:nvSpPr>
        <p:spPr bwMode="auto">
          <a:xfrm>
            <a:off x="560389" y="1111251"/>
            <a:ext cx="1107598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
        <p:nvSpPr>
          <p:cNvPr id="4" name="Date Placeholder 3">
            <a:extLst>
              <a:ext uri="{FF2B5EF4-FFF2-40B4-BE49-F238E27FC236}">
                <a16:creationId xmlns:a16="http://schemas.microsoft.com/office/drawing/2014/main" id="{3B5C908D-8E9A-4BEA-A4E2-1A126DABA4AD}"/>
              </a:ext>
            </a:extLst>
          </p:cNvPr>
          <p:cNvSpPr>
            <a:spLocks noGrp="1"/>
          </p:cNvSpPr>
          <p:nvPr>
            <p:ph type="dt" sz="half" idx="2"/>
          </p:nvPr>
        </p:nvSpPr>
        <p:spPr>
          <a:xfrm>
            <a:off x="1062038" y="6262689"/>
            <a:ext cx="768350" cy="365125"/>
          </a:xfrm>
          <a:prstGeom prst="rect">
            <a:avLst/>
          </a:prstGeom>
        </p:spPr>
        <p:txBody>
          <a:bodyPr vert="horz" lIns="0" tIns="0" rIns="0" bIns="0" rtlCol="0" anchor="b"/>
          <a:lstStyle>
            <a:lvl1pPr algn="l" defTabSz="406821" eaLnBrk="1" fontAlgn="auto" hangingPunct="1">
              <a:spcBef>
                <a:spcPts val="0"/>
              </a:spcBef>
              <a:spcAft>
                <a:spcPts val="0"/>
              </a:spcAft>
              <a:defRPr sz="1100" smtClean="0">
                <a:solidFill>
                  <a:schemeClr val="tx1"/>
                </a:solidFill>
                <a:latin typeface="+mn-lt"/>
              </a:defRPr>
            </a:lvl1pPr>
          </a:lstStyle>
          <a:p>
            <a:pPr>
              <a:defRPr/>
            </a:pPr>
            <a:endParaRPr lang="nb-NO"/>
          </a:p>
        </p:txBody>
      </p:sp>
      <p:sp>
        <p:nvSpPr>
          <p:cNvPr id="5" name="Footer Placeholder 4">
            <a:extLst>
              <a:ext uri="{FF2B5EF4-FFF2-40B4-BE49-F238E27FC236}">
                <a16:creationId xmlns:a16="http://schemas.microsoft.com/office/drawing/2014/main" id="{94868200-CB83-494F-BCFD-8720F7E990C8}"/>
              </a:ext>
            </a:extLst>
          </p:cNvPr>
          <p:cNvSpPr>
            <a:spLocks noGrp="1"/>
          </p:cNvSpPr>
          <p:nvPr>
            <p:ph type="ftr" sz="quarter" idx="3"/>
          </p:nvPr>
        </p:nvSpPr>
        <p:spPr>
          <a:xfrm>
            <a:off x="1939925" y="6262689"/>
            <a:ext cx="8315325" cy="365125"/>
          </a:xfrm>
          <a:prstGeom prst="rect">
            <a:avLst/>
          </a:prstGeom>
        </p:spPr>
        <p:txBody>
          <a:bodyPr vert="horz" lIns="0" tIns="0" rIns="0" bIns="0" rtlCol="0" anchor="b"/>
          <a:lstStyle>
            <a:lvl1pPr algn="ctr" defTabSz="406821" eaLnBrk="1" fontAlgn="auto" hangingPunct="1">
              <a:spcBef>
                <a:spcPts val="0"/>
              </a:spcBef>
              <a:spcAft>
                <a:spcPts val="0"/>
              </a:spcAft>
              <a:defRPr sz="1100" dirty="0">
                <a:solidFill>
                  <a:schemeClr val="tx1"/>
                </a:solidFill>
                <a:latin typeface="+mn-lt"/>
              </a:defRPr>
            </a:lvl1pPr>
          </a:lstStyle>
          <a:p>
            <a:pPr>
              <a:defRPr/>
            </a:pPr>
            <a:endParaRPr lang="nb-NO"/>
          </a:p>
        </p:txBody>
      </p:sp>
      <p:sp>
        <p:nvSpPr>
          <p:cNvPr id="6" name="Slide Number Placeholder 5">
            <a:extLst>
              <a:ext uri="{FF2B5EF4-FFF2-40B4-BE49-F238E27FC236}">
                <a16:creationId xmlns:a16="http://schemas.microsoft.com/office/drawing/2014/main" id="{DEB11C9E-2CBE-4EC0-A159-6CF5C12FC04D}"/>
              </a:ext>
            </a:extLst>
          </p:cNvPr>
          <p:cNvSpPr>
            <a:spLocks noGrp="1"/>
          </p:cNvSpPr>
          <p:nvPr>
            <p:ph type="sldNum" sz="quarter" idx="4"/>
          </p:nvPr>
        </p:nvSpPr>
        <p:spPr>
          <a:xfrm>
            <a:off x="10631489" y="6262689"/>
            <a:ext cx="725487" cy="365125"/>
          </a:xfrm>
          <a:prstGeom prst="rect">
            <a:avLst/>
          </a:prstGeom>
        </p:spPr>
        <p:txBody>
          <a:bodyPr vert="horz" lIns="0" tIns="0" rIns="0" bIns="0" rtlCol="0" anchor="b"/>
          <a:lstStyle>
            <a:lvl1pPr algn="r" defTabSz="406821" eaLnBrk="1" fontAlgn="auto" hangingPunct="1">
              <a:spcBef>
                <a:spcPts val="0"/>
              </a:spcBef>
              <a:spcAft>
                <a:spcPts val="0"/>
              </a:spcAft>
              <a:defRPr sz="1100" smtClean="0">
                <a:solidFill>
                  <a:schemeClr val="tx1"/>
                </a:solidFill>
                <a:latin typeface="+mn-lt"/>
              </a:defRPr>
            </a:lvl1pPr>
          </a:lstStyle>
          <a:p>
            <a:pPr>
              <a:defRPr/>
            </a:pPr>
            <a:fld id="{0A36EB34-F27F-4E7C-B271-30CE3A6F8DA1}" type="slidenum">
              <a:rPr lang="nb-NO"/>
              <a:pPr>
                <a:defRPr/>
              </a:pPr>
              <a:t>‹#›</a:t>
            </a:fld>
            <a:endParaRPr lang="nb-NO"/>
          </a:p>
        </p:txBody>
      </p:sp>
      <p:pic>
        <p:nvPicPr>
          <p:cNvPr id="1032" name="Picture 6">
            <a:extLst>
              <a:ext uri="{FF2B5EF4-FFF2-40B4-BE49-F238E27FC236}">
                <a16:creationId xmlns:a16="http://schemas.microsoft.com/office/drawing/2014/main" id="{EA40BDE6-1D9D-440E-A3E9-FB8D1DE85E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7">
            <a:extLst>
              <a:ext uri="{FF2B5EF4-FFF2-40B4-BE49-F238E27FC236}">
                <a16:creationId xmlns:a16="http://schemas.microsoft.com/office/drawing/2014/main" id="{461FDC3D-15B7-4A53-961F-6FB0608E51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 y="6338889"/>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586256"/>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Lst>
  <p:hf sldNum="0" hdr="0" ftr="0" dt="0"/>
  <p:txStyles>
    <p:titleStyle>
      <a:lvl1pPr algn="l" defTabSz="912722" rtl="0" eaLnBrk="1" fontAlgn="base" hangingPunct="1">
        <a:lnSpc>
          <a:spcPct val="90000"/>
        </a:lnSpc>
        <a:spcBef>
          <a:spcPct val="0"/>
        </a:spcBef>
        <a:spcAft>
          <a:spcPct val="0"/>
        </a:spcAft>
        <a:defRPr sz="2700" kern="1200">
          <a:solidFill>
            <a:schemeClr val="tx1"/>
          </a:solidFill>
          <a:latin typeface="+mj-lt"/>
          <a:ea typeface="+mj-ea"/>
          <a:cs typeface="+mj-cs"/>
        </a:defRPr>
      </a:lvl1pPr>
      <a:lvl2pPr algn="l" defTabSz="912722" rtl="0" eaLnBrk="1" fontAlgn="base" hangingPunct="1">
        <a:lnSpc>
          <a:spcPct val="90000"/>
        </a:lnSpc>
        <a:spcBef>
          <a:spcPct val="0"/>
        </a:spcBef>
        <a:spcAft>
          <a:spcPct val="0"/>
        </a:spcAft>
        <a:defRPr sz="2700">
          <a:solidFill>
            <a:schemeClr val="tx1"/>
          </a:solidFill>
          <a:latin typeface="Simplon Norm"/>
        </a:defRPr>
      </a:lvl2pPr>
      <a:lvl3pPr algn="l" defTabSz="912722" rtl="0" eaLnBrk="1" fontAlgn="base" hangingPunct="1">
        <a:lnSpc>
          <a:spcPct val="90000"/>
        </a:lnSpc>
        <a:spcBef>
          <a:spcPct val="0"/>
        </a:spcBef>
        <a:spcAft>
          <a:spcPct val="0"/>
        </a:spcAft>
        <a:defRPr sz="2700">
          <a:solidFill>
            <a:schemeClr val="tx1"/>
          </a:solidFill>
          <a:latin typeface="Simplon Norm"/>
        </a:defRPr>
      </a:lvl3pPr>
      <a:lvl4pPr algn="l" defTabSz="912722" rtl="0" eaLnBrk="1" fontAlgn="base" hangingPunct="1">
        <a:lnSpc>
          <a:spcPct val="90000"/>
        </a:lnSpc>
        <a:spcBef>
          <a:spcPct val="0"/>
        </a:spcBef>
        <a:spcAft>
          <a:spcPct val="0"/>
        </a:spcAft>
        <a:defRPr sz="2700">
          <a:solidFill>
            <a:schemeClr val="tx1"/>
          </a:solidFill>
          <a:latin typeface="Simplon Norm"/>
        </a:defRPr>
      </a:lvl4pPr>
      <a:lvl5pPr algn="l" defTabSz="912722" rtl="0" eaLnBrk="1" fontAlgn="base" hangingPunct="1">
        <a:lnSpc>
          <a:spcPct val="90000"/>
        </a:lnSpc>
        <a:spcBef>
          <a:spcPct val="0"/>
        </a:spcBef>
        <a:spcAft>
          <a:spcPct val="0"/>
        </a:spcAft>
        <a:defRPr sz="2700">
          <a:solidFill>
            <a:schemeClr val="tx1"/>
          </a:solidFill>
          <a:latin typeface="Simplon Norm"/>
        </a:defRPr>
      </a:lvl5pPr>
      <a:lvl6pPr marL="457154" algn="l" defTabSz="912722" rtl="0" eaLnBrk="1" fontAlgn="base" hangingPunct="1">
        <a:lnSpc>
          <a:spcPct val="90000"/>
        </a:lnSpc>
        <a:spcBef>
          <a:spcPct val="0"/>
        </a:spcBef>
        <a:spcAft>
          <a:spcPct val="0"/>
        </a:spcAft>
        <a:defRPr sz="2700">
          <a:solidFill>
            <a:schemeClr val="tx1"/>
          </a:solidFill>
          <a:latin typeface="Simplon Norm"/>
        </a:defRPr>
      </a:lvl6pPr>
      <a:lvl7pPr marL="914309" algn="l" defTabSz="912722" rtl="0" eaLnBrk="1" fontAlgn="base" hangingPunct="1">
        <a:lnSpc>
          <a:spcPct val="90000"/>
        </a:lnSpc>
        <a:spcBef>
          <a:spcPct val="0"/>
        </a:spcBef>
        <a:spcAft>
          <a:spcPct val="0"/>
        </a:spcAft>
        <a:defRPr sz="2700">
          <a:solidFill>
            <a:schemeClr val="tx1"/>
          </a:solidFill>
          <a:latin typeface="Simplon Norm"/>
        </a:defRPr>
      </a:lvl7pPr>
      <a:lvl8pPr marL="1371463" algn="l" defTabSz="912722" rtl="0" eaLnBrk="1" fontAlgn="base" hangingPunct="1">
        <a:lnSpc>
          <a:spcPct val="90000"/>
        </a:lnSpc>
        <a:spcBef>
          <a:spcPct val="0"/>
        </a:spcBef>
        <a:spcAft>
          <a:spcPct val="0"/>
        </a:spcAft>
        <a:defRPr sz="2700">
          <a:solidFill>
            <a:schemeClr val="tx1"/>
          </a:solidFill>
          <a:latin typeface="Simplon Norm"/>
        </a:defRPr>
      </a:lvl8pPr>
      <a:lvl9pPr marL="1828617" algn="l" defTabSz="912722" rtl="0" eaLnBrk="1" fontAlgn="base" hangingPunct="1">
        <a:lnSpc>
          <a:spcPct val="90000"/>
        </a:lnSpc>
        <a:spcBef>
          <a:spcPct val="0"/>
        </a:spcBef>
        <a:spcAft>
          <a:spcPct val="0"/>
        </a:spcAft>
        <a:defRPr sz="2700">
          <a:solidFill>
            <a:schemeClr val="tx1"/>
          </a:solidFill>
          <a:latin typeface="Simplon Norm"/>
        </a:defRPr>
      </a:lvl9pPr>
    </p:titleStyle>
    <p:bodyStyle>
      <a:lvl1pPr marL="226990" indent="-226990" algn="l" defTabSz="912722" rtl="0" eaLnBrk="1" fontAlgn="base" hangingPunct="1">
        <a:lnSpc>
          <a:spcPct val="90000"/>
        </a:lnSpc>
        <a:spcBef>
          <a:spcPts val="1000"/>
        </a:spcBef>
        <a:spcAft>
          <a:spcPct val="0"/>
        </a:spcAft>
        <a:buFont typeface="Arial" panose="020B0604020202020204" pitchFamily="34" charset="0"/>
        <a:buChar char="•"/>
        <a:defRPr sz="1600" kern="1200">
          <a:solidFill>
            <a:schemeClr val="tx1"/>
          </a:solidFill>
          <a:latin typeface="+mn-lt"/>
          <a:ea typeface="+mn-ea"/>
          <a:cs typeface="+mn-cs"/>
        </a:defRPr>
      </a:lvl1pPr>
      <a:lvl2pPr marL="474616" indent="-236514" algn="l" defTabSz="912722"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2pPr>
      <a:lvl3pPr marL="722240" indent="-247626" algn="l" defTabSz="912722"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960342" indent="-236514" algn="l" defTabSz="912722"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1276222" indent="-315881" algn="l" defTabSz="912722"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3629"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52"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75"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98"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47" rtl="0" eaLnBrk="1" latinLnBrk="0" hangingPunct="1">
        <a:defRPr sz="1799" kern="1200">
          <a:solidFill>
            <a:schemeClr val="tx1"/>
          </a:solidFill>
          <a:latin typeface="+mn-lt"/>
          <a:ea typeface="+mn-ea"/>
          <a:cs typeface="+mn-cs"/>
        </a:defRPr>
      </a:lvl1pPr>
      <a:lvl2pPr marL="457023" algn="l" defTabSz="914047" rtl="0" eaLnBrk="1" latinLnBrk="0" hangingPunct="1">
        <a:defRPr sz="1799" kern="1200">
          <a:solidFill>
            <a:schemeClr val="tx1"/>
          </a:solidFill>
          <a:latin typeface="+mn-lt"/>
          <a:ea typeface="+mn-ea"/>
          <a:cs typeface="+mn-cs"/>
        </a:defRPr>
      </a:lvl2pPr>
      <a:lvl3pPr marL="914047" algn="l" defTabSz="914047" rtl="0" eaLnBrk="1" latinLnBrk="0" hangingPunct="1">
        <a:defRPr sz="1799" kern="1200">
          <a:solidFill>
            <a:schemeClr val="tx1"/>
          </a:solidFill>
          <a:latin typeface="+mn-lt"/>
          <a:ea typeface="+mn-ea"/>
          <a:cs typeface="+mn-cs"/>
        </a:defRPr>
      </a:lvl3pPr>
      <a:lvl4pPr marL="1371070" algn="l" defTabSz="914047" rtl="0" eaLnBrk="1" latinLnBrk="0" hangingPunct="1">
        <a:defRPr sz="1799" kern="1200">
          <a:solidFill>
            <a:schemeClr val="tx1"/>
          </a:solidFill>
          <a:latin typeface="+mn-lt"/>
          <a:ea typeface="+mn-ea"/>
          <a:cs typeface="+mn-cs"/>
        </a:defRPr>
      </a:lvl4pPr>
      <a:lvl5pPr marL="1828094" algn="l" defTabSz="914047" rtl="0" eaLnBrk="1" latinLnBrk="0" hangingPunct="1">
        <a:defRPr sz="1799" kern="1200">
          <a:solidFill>
            <a:schemeClr val="tx1"/>
          </a:solidFill>
          <a:latin typeface="+mn-lt"/>
          <a:ea typeface="+mn-ea"/>
          <a:cs typeface="+mn-cs"/>
        </a:defRPr>
      </a:lvl5pPr>
      <a:lvl6pPr marL="2285116" algn="l" defTabSz="914047" rtl="0" eaLnBrk="1" latinLnBrk="0" hangingPunct="1">
        <a:defRPr sz="1799" kern="1200">
          <a:solidFill>
            <a:schemeClr val="tx1"/>
          </a:solidFill>
          <a:latin typeface="+mn-lt"/>
          <a:ea typeface="+mn-ea"/>
          <a:cs typeface="+mn-cs"/>
        </a:defRPr>
      </a:lvl6pPr>
      <a:lvl7pPr marL="2742140" algn="l" defTabSz="914047" rtl="0" eaLnBrk="1" latinLnBrk="0" hangingPunct="1">
        <a:defRPr sz="1799" kern="1200">
          <a:solidFill>
            <a:schemeClr val="tx1"/>
          </a:solidFill>
          <a:latin typeface="+mn-lt"/>
          <a:ea typeface="+mn-ea"/>
          <a:cs typeface="+mn-cs"/>
        </a:defRPr>
      </a:lvl7pPr>
      <a:lvl8pPr marL="3199163" algn="l" defTabSz="914047" rtl="0" eaLnBrk="1" latinLnBrk="0" hangingPunct="1">
        <a:defRPr sz="1799" kern="1200">
          <a:solidFill>
            <a:schemeClr val="tx1"/>
          </a:solidFill>
          <a:latin typeface="+mn-lt"/>
          <a:ea typeface="+mn-ea"/>
          <a:cs typeface="+mn-cs"/>
        </a:defRPr>
      </a:lvl8pPr>
      <a:lvl9pPr marL="3656187" algn="l" defTabSz="914047"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1026" name="Object 9" hidden="1">
            <a:extLst>
              <a:ext uri="{FF2B5EF4-FFF2-40B4-BE49-F238E27FC236}">
                <a16:creationId xmlns:a16="http://schemas.microsoft.com/office/drawing/2014/main" id="{1E9C2348-2235-4D8B-A504-2841A2D20232}"/>
              </a:ext>
            </a:extLst>
          </p:cNvPr>
          <p:cNvGraphicFramePr>
            <a:graphicFrameLocks noChangeAspect="1"/>
          </p:cNvGraphicFramePr>
          <p:nvPr>
            <p:custDataLst>
              <p:tags r:id="rId1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0530" name="think-cell Slide" r:id="rId17" imgW="350" imgH="350" progId="TCLayout.ActiveDocument.1">
                  <p:embed/>
                </p:oleObj>
              </mc:Choice>
              <mc:Fallback>
                <p:oleObj name="think-cell Slide" r:id="rId17" imgW="350" imgH="350" progId="TCLayout.ActiveDocument.1">
                  <p:embed/>
                  <p:pic>
                    <p:nvPicPr>
                      <p:cNvPr id="1026" name="Object 9" hidden="1">
                        <a:extLst>
                          <a:ext uri="{FF2B5EF4-FFF2-40B4-BE49-F238E27FC236}">
                            <a16:creationId xmlns:a16="http://schemas.microsoft.com/office/drawing/2014/main" id="{1E9C2348-2235-4D8B-A504-2841A2D202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7" name="Title Placeholder 1">
            <a:extLst>
              <a:ext uri="{FF2B5EF4-FFF2-40B4-BE49-F238E27FC236}">
                <a16:creationId xmlns:a16="http://schemas.microsoft.com/office/drawing/2014/main" id="{5D8C1CDF-05D9-42A6-B079-89FF36325469}"/>
              </a:ext>
            </a:extLst>
          </p:cNvPr>
          <p:cNvSpPr>
            <a:spLocks noGrp="1" noChangeArrowheads="1"/>
          </p:cNvSpPr>
          <p:nvPr>
            <p:ph type="title"/>
          </p:nvPr>
        </p:nvSpPr>
        <p:spPr bwMode="auto">
          <a:xfrm>
            <a:off x="560388" y="217488"/>
            <a:ext cx="110759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nb-NO" altLang="nb-NO"/>
              <a:t>Klikk for å redigere tittelstil</a:t>
            </a:r>
            <a:endParaRPr lang="en-US" altLang="nb-NO"/>
          </a:p>
        </p:txBody>
      </p:sp>
      <p:sp>
        <p:nvSpPr>
          <p:cNvPr id="1028" name="Text Placeholder 2">
            <a:extLst>
              <a:ext uri="{FF2B5EF4-FFF2-40B4-BE49-F238E27FC236}">
                <a16:creationId xmlns:a16="http://schemas.microsoft.com/office/drawing/2014/main" id="{BF58FA97-9549-4FC6-BDB2-16358A9597C0}"/>
              </a:ext>
            </a:extLst>
          </p:cNvPr>
          <p:cNvSpPr>
            <a:spLocks noGrp="1" noChangeArrowheads="1"/>
          </p:cNvSpPr>
          <p:nvPr>
            <p:ph type="body" idx="1"/>
          </p:nvPr>
        </p:nvSpPr>
        <p:spPr bwMode="auto">
          <a:xfrm>
            <a:off x="560388" y="1111250"/>
            <a:ext cx="1107598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ltLang="nb-NO"/>
          </a:p>
        </p:txBody>
      </p:sp>
      <p:sp>
        <p:nvSpPr>
          <p:cNvPr id="4" name="Date Placeholder 3">
            <a:extLst>
              <a:ext uri="{FF2B5EF4-FFF2-40B4-BE49-F238E27FC236}">
                <a16:creationId xmlns:a16="http://schemas.microsoft.com/office/drawing/2014/main" id="{3B5C908D-8E9A-4BEA-A4E2-1A126DABA4AD}"/>
              </a:ext>
            </a:extLst>
          </p:cNvPr>
          <p:cNvSpPr>
            <a:spLocks noGrp="1"/>
          </p:cNvSpPr>
          <p:nvPr>
            <p:ph type="dt" sz="half" idx="2"/>
          </p:nvPr>
        </p:nvSpPr>
        <p:spPr>
          <a:xfrm>
            <a:off x="1062038" y="6262688"/>
            <a:ext cx="768350" cy="365125"/>
          </a:xfrm>
          <a:prstGeom prst="rect">
            <a:avLst/>
          </a:prstGeom>
        </p:spPr>
        <p:txBody>
          <a:bodyPr vert="horz" lIns="0" tIns="0" rIns="0" bIns="0" rtlCol="0" anchor="b"/>
          <a:lstStyle>
            <a:lvl1pPr algn="l" defTabSz="406862" eaLnBrk="1" fontAlgn="auto" hangingPunct="1">
              <a:spcBef>
                <a:spcPts val="0"/>
              </a:spcBef>
              <a:spcAft>
                <a:spcPts val="0"/>
              </a:spcAft>
              <a:defRPr sz="1100" smtClean="0">
                <a:solidFill>
                  <a:schemeClr val="tx1"/>
                </a:solidFill>
                <a:latin typeface="+mn-lt"/>
              </a:defRPr>
            </a:lvl1pPr>
          </a:lstStyle>
          <a:p>
            <a:pPr>
              <a:defRPr/>
            </a:pPr>
            <a:endParaRPr lang="nb-NO"/>
          </a:p>
        </p:txBody>
      </p:sp>
      <p:sp>
        <p:nvSpPr>
          <p:cNvPr id="5" name="Footer Placeholder 4">
            <a:extLst>
              <a:ext uri="{FF2B5EF4-FFF2-40B4-BE49-F238E27FC236}">
                <a16:creationId xmlns:a16="http://schemas.microsoft.com/office/drawing/2014/main" id="{94868200-CB83-494F-BCFD-8720F7E990C8}"/>
              </a:ext>
            </a:extLst>
          </p:cNvPr>
          <p:cNvSpPr>
            <a:spLocks noGrp="1"/>
          </p:cNvSpPr>
          <p:nvPr>
            <p:ph type="ftr" sz="quarter" idx="3"/>
          </p:nvPr>
        </p:nvSpPr>
        <p:spPr>
          <a:xfrm>
            <a:off x="1939925" y="6262688"/>
            <a:ext cx="8315325" cy="365125"/>
          </a:xfrm>
          <a:prstGeom prst="rect">
            <a:avLst/>
          </a:prstGeom>
        </p:spPr>
        <p:txBody>
          <a:bodyPr vert="horz" lIns="0" tIns="0" rIns="0" bIns="0" rtlCol="0" anchor="b"/>
          <a:lstStyle>
            <a:lvl1pPr algn="ctr" defTabSz="406862" eaLnBrk="1" fontAlgn="auto" hangingPunct="1">
              <a:spcBef>
                <a:spcPts val="0"/>
              </a:spcBef>
              <a:spcAft>
                <a:spcPts val="0"/>
              </a:spcAft>
              <a:defRPr sz="1100" dirty="0">
                <a:solidFill>
                  <a:schemeClr val="tx1"/>
                </a:solidFill>
                <a:latin typeface="+mn-lt"/>
              </a:defRPr>
            </a:lvl1pPr>
          </a:lstStyle>
          <a:p>
            <a:pPr>
              <a:defRPr/>
            </a:pPr>
            <a:endParaRPr lang="nb-NO"/>
          </a:p>
        </p:txBody>
      </p:sp>
      <p:sp>
        <p:nvSpPr>
          <p:cNvPr id="6" name="Slide Number Placeholder 5">
            <a:extLst>
              <a:ext uri="{FF2B5EF4-FFF2-40B4-BE49-F238E27FC236}">
                <a16:creationId xmlns:a16="http://schemas.microsoft.com/office/drawing/2014/main" id="{DEB11C9E-2CBE-4EC0-A159-6CF5C12FC04D}"/>
              </a:ext>
            </a:extLst>
          </p:cNvPr>
          <p:cNvSpPr>
            <a:spLocks noGrp="1"/>
          </p:cNvSpPr>
          <p:nvPr>
            <p:ph type="sldNum" sz="quarter" idx="4"/>
          </p:nvPr>
        </p:nvSpPr>
        <p:spPr>
          <a:xfrm>
            <a:off x="10631488" y="6262688"/>
            <a:ext cx="725487" cy="365125"/>
          </a:xfrm>
          <a:prstGeom prst="rect">
            <a:avLst/>
          </a:prstGeom>
        </p:spPr>
        <p:txBody>
          <a:bodyPr vert="horz" lIns="0" tIns="0" rIns="0" bIns="0" rtlCol="0" anchor="b"/>
          <a:lstStyle>
            <a:lvl1pPr algn="r" defTabSz="406862" eaLnBrk="1" fontAlgn="auto" hangingPunct="1">
              <a:spcBef>
                <a:spcPts val="0"/>
              </a:spcBef>
              <a:spcAft>
                <a:spcPts val="0"/>
              </a:spcAft>
              <a:defRPr sz="1100" smtClean="0">
                <a:solidFill>
                  <a:schemeClr val="tx1"/>
                </a:solidFill>
                <a:latin typeface="+mn-lt"/>
              </a:defRPr>
            </a:lvl1pPr>
          </a:lstStyle>
          <a:p>
            <a:pPr>
              <a:defRPr/>
            </a:pPr>
            <a:fld id="{0A36EB34-F27F-4E7C-B271-30CE3A6F8DA1}" type="slidenum">
              <a:rPr lang="nb-NO"/>
              <a:pPr>
                <a:defRPr/>
              </a:pPr>
              <a:t>‹#›</a:t>
            </a:fld>
            <a:endParaRPr lang="nb-NO"/>
          </a:p>
        </p:txBody>
      </p:sp>
      <p:pic>
        <p:nvPicPr>
          <p:cNvPr id="1032" name="Picture 6">
            <a:extLst>
              <a:ext uri="{FF2B5EF4-FFF2-40B4-BE49-F238E27FC236}">
                <a16:creationId xmlns:a16="http://schemas.microsoft.com/office/drawing/2014/main" id="{EA40BDE6-1D9D-440E-A3E9-FB8D1DE85E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37925" y="6089650"/>
            <a:ext cx="857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7">
            <a:extLst>
              <a:ext uri="{FF2B5EF4-FFF2-40B4-BE49-F238E27FC236}">
                <a16:creationId xmlns:a16="http://schemas.microsoft.com/office/drawing/2014/main" id="{461FDC3D-15B7-4A53-961F-6FB0608E515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338888"/>
            <a:ext cx="10414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132568"/>
      </p:ext>
    </p:extLst>
  </p:cSld>
  <p:clrMap bg1="dk1" tx1="lt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Lst>
  <p:hf sldNum="0" hdr="0" ftr="0" dt="0"/>
  <p:txStyles>
    <p:titleStyle>
      <a:lvl1pPr algn="l" defTabSz="912813" rtl="0" eaLnBrk="1" fontAlgn="base" hangingPunct="1">
        <a:lnSpc>
          <a:spcPct val="90000"/>
        </a:lnSpc>
        <a:spcBef>
          <a:spcPct val="0"/>
        </a:spcBef>
        <a:spcAft>
          <a:spcPct val="0"/>
        </a:spcAft>
        <a:defRPr sz="2700" kern="1200">
          <a:solidFill>
            <a:schemeClr val="tx1"/>
          </a:solidFill>
          <a:latin typeface="+mj-lt"/>
          <a:ea typeface="+mj-ea"/>
          <a:cs typeface="+mj-cs"/>
        </a:defRPr>
      </a:lvl1pPr>
      <a:lvl2pPr algn="l" defTabSz="912813" rtl="0" eaLnBrk="1" fontAlgn="base" hangingPunct="1">
        <a:lnSpc>
          <a:spcPct val="90000"/>
        </a:lnSpc>
        <a:spcBef>
          <a:spcPct val="0"/>
        </a:spcBef>
        <a:spcAft>
          <a:spcPct val="0"/>
        </a:spcAft>
        <a:defRPr sz="2700">
          <a:solidFill>
            <a:schemeClr val="tx1"/>
          </a:solidFill>
          <a:latin typeface="Simplon Norm"/>
        </a:defRPr>
      </a:lvl2pPr>
      <a:lvl3pPr algn="l" defTabSz="912813" rtl="0" eaLnBrk="1" fontAlgn="base" hangingPunct="1">
        <a:lnSpc>
          <a:spcPct val="90000"/>
        </a:lnSpc>
        <a:spcBef>
          <a:spcPct val="0"/>
        </a:spcBef>
        <a:spcAft>
          <a:spcPct val="0"/>
        </a:spcAft>
        <a:defRPr sz="2700">
          <a:solidFill>
            <a:schemeClr val="tx1"/>
          </a:solidFill>
          <a:latin typeface="Simplon Norm"/>
        </a:defRPr>
      </a:lvl3pPr>
      <a:lvl4pPr algn="l" defTabSz="912813" rtl="0" eaLnBrk="1" fontAlgn="base" hangingPunct="1">
        <a:lnSpc>
          <a:spcPct val="90000"/>
        </a:lnSpc>
        <a:spcBef>
          <a:spcPct val="0"/>
        </a:spcBef>
        <a:spcAft>
          <a:spcPct val="0"/>
        </a:spcAft>
        <a:defRPr sz="2700">
          <a:solidFill>
            <a:schemeClr val="tx1"/>
          </a:solidFill>
          <a:latin typeface="Simplon Norm"/>
        </a:defRPr>
      </a:lvl4pPr>
      <a:lvl5pPr algn="l" defTabSz="912813" rtl="0" eaLnBrk="1" fontAlgn="base" hangingPunct="1">
        <a:lnSpc>
          <a:spcPct val="90000"/>
        </a:lnSpc>
        <a:spcBef>
          <a:spcPct val="0"/>
        </a:spcBef>
        <a:spcAft>
          <a:spcPct val="0"/>
        </a:spcAft>
        <a:defRPr sz="2700">
          <a:solidFill>
            <a:schemeClr val="tx1"/>
          </a:solidFill>
          <a:latin typeface="Simplon Norm"/>
        </a:defRPr>
      </a:lvl5pPr>
      <a:lvl6pPr marL="457200" algn="l" defTabSz="912813" rtl="0" eaLnBrk="1" fontAlgn="base" hangingPunct="1">
        <a:lnSpc>
          <a:spcPct val="90000"/>
        </a:lnSpc>
        <a:spcBef>
          <a:spcPct val="0"/>
        </a:spcBef>
        <a:spcAft>
          <a:spcPct val="0"/>
        </a:spcAft>
        <a:defRPr sz="2700">
          <a:solidFill>
            <a:schemeClr val="tx1"/>
          </a:solidFill>
          <a:latin typeface="Simplon Norm"/>
        </a:defRPr>
      </a:lvl6pPr>
      <a:lvl7pPr marL="914400" algn="l" defTabSz="912813" rtl="0" eaLnBrk="1" fontAlgn="base" hangingPunct="1">
        <a:lnSpc>
          <a:spcPct val="90000"/>
        </a:lnSpc>
        <a:spcBef>
          <a:spcPct val="0"/>
        </a:spcBef>
        <a:spcAft>
          <a:spcPct val="0"/>
        </a:spcAft>
        <a:defRPr sz="2700">
          <a:solidFill>
            <a:schemeClr val="tx1"/>
          </a:solidFill>
          <a:latin typeface="Simplon Norm"/>
        </a:defRPr>
      </a:lvl7pPr>
      <a:lvl8pPr marL="1371600" algn="l" defTabSz="912813" rtl="0" eaLnBrk="1" fontAlgn="base" hangingPunct="1">
        <a:lnSpc>
          <a:spcPct val="90000"/>
        </a:lnSpc>
        <a:spcBef>
          <a:spcPct val="0"/>
        </a:spcBef>
        <a:spcAft>
          <a:spcPct val="0"/>
        </a:spcAft>
        <a:defRPr sz="2700">
          <a:solidFill>
            <a:schemeClr val="tx1"/>
          </a:solidFill>
          <a:latin typeface="Simplon Norm"/>
        </a:defRPr>
      </a:lvl8pPr>
      <a:lvl9pPr marL="1828800" algn="l" defTabSz="912813" rtl="0" eaLnBrk="1" fontAlgn="base" hangingPunct="1">
        <a:lnSpc>
          <a:spcPct val="90000"/>
        </a:lnSpc>
        <a:spcBef>
          <a:spcPct val="0"/>
        </a:spcBef>
        <a:spcAft>
          <a:spcPct val="0"/>
        </a:spcAft>
        <a:defRPr sz="2700">
          <a:solidFill>
            <a:schemeClr val="tx1"/>
          </a:solidFill>
          <a:latin typeface="Simplon Norm"/>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1600" kern="1200">
          <a:solidFill>
            <a:schemeClr val="tx1"/>
          </a:solidFill>
          <a:latin typeface="+mn-lt"/>
          <a:ea typeface="+mn-ea"/>
          <a:cs typeface="+mn-cs"/>
        </a:defRPr>
      </a:lvl1pPr>
      <a:lvl2pPr marL="474663" indent="-236538"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2pPr>
      <a:lvl3pPr marL="722313" indent="-247650"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3pPr>
      <a:lvl4pPr marL="960438" indent="-236538"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4pPr>
      <a:lvl5pPr marL="1276350" indent="-315913" algn="l" defTabSz="912813" rtl="0" eaLnBrk="1" fontAlgn="base" hangingPunct="1">
        <a:lnSpc>
          <a:spcPct val="90000"/>
        </a:lnSpc>
        <a:spcBef>
          <a:spcPts val="500"/>
        </a:spcBef>
        <a:spcAft>
          <a:spcPct val="0"/>
        </a:spcAft>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BA5FEF3-F0F1-49EE-AF5C-3C4C2305C812}"/>
              </a:ext>
            </a:extLst>
          </p:cNvPr>
          <p:cNvGraphicFramePr>
            <a:graphicFrameLocks noChangeAspect="1"/>
          </p:cNvGraphicFramePr>
          <p:nvPr userDrawn="1">
            <p:custDataLst>
              <p:tags r:id="rId13"/>
            </p:custDataLst>
            <p:extLst>
              <p:ext uri="{D42A27DB-BD31-4B8C-83A1-F6EECF244321}">
                <p14:modId xmlns:p14="http://schemas.microsoft.com/office/powerpoint/2010/main" val="1922852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14" imgW="350" imgH="350" progId="TCLayout.ActiveDocument.1">
                  <p:embed/>
                </p:oleObj>
              </mc:Choice>
              <mc:Fallback>
                <p:oleObj name="think-cell Slide" r:id="rId14" imgW="350" imgH="350" progId="TCLayout.ActiveDocument.1">
                  <p:embed/>
                  <p:pic>
                    <p:nvPicPr>
                      <p:cNvPr id="10" name="Object 9" hidden="1">
                        <a:extLst>
                          <a:ext uri="{FF2B5EF4-FFF2-40B4-BE49-F238E27FC236}">
                            <a16:creationId xmlns:a16="http://schemas.microsoft.com/office/drawing/2014/main" id="{0BA5FEF3-F0F1-49EE-AF5C-3C4C2305C812}"/>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1"/>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8"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3303393879"/>
      </p:ext>
    </p:extLst>
  </p:cSld>
  <p:clrMap bg1="dk1" tx1="lt1" bg2="dk2" tx2="lt2" accent1="accent1" accent2="accent2" accent3="accent3" accent4="accent4" accent5="accent5" accent6="accent6" hlink="hlink" folHlink="folHlink"/>
  <p:sldLayoutIdLst>
    <p:sldLayoutId id="2147483727" r:id="rId1"/>
    <p:sldLayoutId id="2147483724" r:id="rId2"/>
    <p:sldLayoutId id="2147483729" r:id="rId3"/>
    <p:sldLayoutId id="2147483713" r:id="rId4"/>
    <p:sldLayoutId id="2147483714" r:id="rId5"/>
    <p:sldLayoutId id="2147483725" r:id="rId6"/>
    <p:sldLayoutId id="2147483715" r:id="rId7"/>
    <p:sldLayoutId id="2147483718" r:id="rId8"/>
    <p:sldLayoutId id="2147483720" r:id="rId9"/>
    <p:sldLayoutId id="2147483723" r:id="rId10"/>
  </p:sldLayoutIdLst>
  <p:txStyles>
    <p:titleStyle>
      <a:lvl1pPr algn="l" defTabSz="914138"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34" indent="-228534" algn="l" defTabSz="914138"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277DD0A-CBE3-43EF-8855-7B85F02FBBE5}"/>
              </a:ext>
            </a:extLst>
          </p:cNvPr>
          <p:cNvGraphicFramePr>
            <a:graphicFrameLocks noChangeAspect="1"/>
          </p:cNvGraphicFramePr>
          <p:nvPr userDrawn="1">
            <p:custDataLst>
              <p:tags r:id="rId14"/>
            </p:custDataLst>
            <p:extLst>
              <p:ext uri="{D42A27DB-BD31-4B8C-83A1-F6EECF244321}">
                <p14:modId xmlns:p14="http://schemas.microsoft.com/office/powerpoint/2010/main" val="3395125953"/>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15" imgW="351" imgH="351" progId="TCLayout.ActiveDocument.1">
                  <p:embed/>
                </p:oleObj>
              </mc:Choice>
              <mc:Fallback>
                <p:oleObj name="think-cell Slide" r:id="rId15" imgW="351" imgH="351" progId="TCLayout.ActiveDocument.1">
                  <p:embed/>
                  <p:pic>
                    <p:nvPicPr>
                      <p:cNvPr id="10" name="Object 9" hidden="1">
                        <a:extLst>
                          <a:ext uri="{FF2B5EF4-FFF2-40B4-BE49-F238E27FC236}">
                            <a16:creationId xmlns:a16="http://schemas.microsoft.com/office/drawing/2014/main" id="{D277DD0A-CBE3-43EF-8855-7B85F02FBBE5}"/>
                          </a:ext>
                        </a:extLst>
                      </p:cNvPr>
                      <p:cNvPicPr/>
                      <p:nvPr/>
                    </p:nvPicPr>
                    <p:blipFill>
                      <a:blip r:embed="rId16"/>
                      <a:stretch>
                        <a:fillRect/>
                      </a:stretch>
                    </p:blipFill>
                    <p:spPr>
                      <a:xfrm>
                        <a:off x="1589" y="1589"/>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2"/>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9"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38379" y="6088914"/>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3849270368"/>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047"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11" indent="-228511" algn="l" defTabSz="914047"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26" indent="-237312"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239" indent="-248613"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551" indent="-237312"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6967" indent="-316416"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629"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52"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75"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98"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47" rtl="0" eaLnBrk="1" latinLnBrk="0" hangingPunct="1">
        <a:defRPr sz="1799" kern="1200">
          <a:solidFill>
            <a:schemeClr val="tx1"/>
          </a:solidFill>
          <a:latin typeface="+mn-lt"/>
          <a:ea typeface="+mn-ea"/>
          <a:cs typeface="+mn-cs"/>
        </a:defRPr>
      </a:lvl1pPr>
      <a:lvl2pPr marL="457023" algn="l" defTabSz="914047" rtl="0" eaLnBrk="1" latinLnBrk="0" hangingPunct="1">
        <a:defRPr sz="1799" kern="1200">
          <a:solidFill>
            <a:schemeClr val="tx1"/>
          </a:solidFill>
          <a:latin typeface="+mn-lt"/>
          <a:ea typeface="+mn-ea"/>
          <a:cs typeface="+mn-cs"/>
        </a:defRPr>
      </a:lvl2pPr>
      <a:lvl3pPr marL="914047" algn="l" defTabSz="914047" rtl="0" eaLnBrk="1" latinLnBrk="0" hangingPunct="1">
        <a:defRPr sz="1799" kern="1200">
          <a:solidFill>
            <a:schemeClr val="tx1"/>
          </a:solidFill>
          <a:latin typeface="+mn-lt"/>
          <a:ea typeface="+mn-ea"/>
          <a:cs typeface="+mn-cs"/>
        </a:defRPr>
      </a:lvl3pPr>
      <a:lvl4pPr marL="1371070" algn="l" defTabSz="914047" rtl="0" eaLnBrk="1" latinLnBrk="0" hangingPunct="1">
        <a:defRPr sz="1799" kern="1200">
          <a:solidFill>
            <a:schemeClr val="tx1"/>
          </a:solidFill>
          <a:latin typeface="+mn-lt"/>
          <a:ea typeface="+mn-ea"/>
          <a:cs typeface="+mn-cs"/>
        </a:defRPr>
      </a:lvl4pPr>
      <a:lvl5pPr marL="1828094" algn="l" defTabSz="914047" rtl="0" eaLnBrk="1" latinLnBrk="0" hangingPunct="1">
        <a:defRPr sz="1799" kern="1200">
          <a:solidFill>
            <a:schemeClr val="tx1"/>
          </a:solidFill>
          <a:latin typeface="+mn-lt"/>
          <a:ea typeface="+mn-ea"/>
          <a:cs typeface="+mn-cs"/>
        </a:defRPr>
      </a:lvl5pPr>
      <a:lvl6pPr marL="2285116" algn="l" defTabSz="914047" rtl="0" eaLnBrk="1" latinLnBrk="0" hangingPunct="1">
        <a:defRPr sz="1799" kern="1200">
          <a:solidFill>
            <a:schemeClr val="tx1"/>
          </a:solidFill>
          <a:latin typeface="+mn-lt"/>
          <a:ea typeface="+mn-ea"/>
          <a:cs typeface="+mn-cs"/>
        </a:defRPr>
      </a:lvl6pPr>
      <a:lvl7pPr marL="2742140" algn="l" defTabSz="914047" rtl="0" eaLnBrk="1" latinLnBrk="0" hangingPunct="1">
        <a:defRPr sz="1799" kern="1200">
          <a:solidFill>
            <a:schemeClr val="tx1"/>
          </a:solidFill>
          <a:latin typeface="+mn-lt"/>
          <a:ea typeface="+mn-ea"/>
          <a:cs typeface="+mn-cs"/>
        </a:defRPr>
      </a:lvl7pPr>
      <a:lvl8pPr marL="3199163" algn="l" defTabSz="914047" rtl="0" eaLnBrk="1" latinLnBrk="0" hangingPunct="1">
        <a:defRPr sz="1799" kern="1200">
          <a:solidFill>
            <a:schemeClr val="tx1"/>
          </a:solidFill>
          <a:latin typeface="+mn-lt"/>
          <a:ea typeface="+mn-ea"/>
          <a:cs typeface="+mn-cs"/>
        </a:defRPr>
      </a:lvl8pPr>
      <a:lvl9pPr marL="3656187" algn="l" defTabSz="91404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277DD0A-CBE3-43EF-8855-7B85F02FBBE5}"/>
              </a:ext>
            </a:extLst>
          </p:cNvPr>
          <p:cNvGraphicFramePr>
            <a:graphicFrameLocks noChangeAspect="1"/>
          </p:cNvGraphicFramePr>
          <p:nvPr userDrawn="1">
            <p:custDataLst>
              <p:tags r:id="rId19"/>
            </p:custDataLst>
            <p:extLst>
              <p:ext uri="{D42A27DB-BD31-4B8C-83A1-F6EECF244321}">
                <p14:modId xmlns:p14="http://schemas.microsoft.com/office/powerpoint/2010/main" val="24489557"/>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20" imgW="351" imgH="351" progId="TCLayout.ActiveDocument.1">
                  <p:embed/>
                </p:oleObj>
              </mc:Choice>
              <mc:Fallback>
                <p:oleObj name="think-cell Slide" r:id="rId20" imgW="351" imgH="351" progId="TCLayout.ActiveDocument.1">
                  <p:embed/>
                  <p:pic>
                    <p:nvPicPr>
                      <p:cNvPr id="10" name="Object 9" hidden="1">
                        <a:extLst>
                          <a:ext uri="{FF2B5EF4-FFF2-40B4-BE49-F238E27FC236}">
                            <a16:creationId xmlns:a16="http://schemas.microsoft.com/office/drawing/2014/main" id="{D277DD0A-CBE3-43EF-8855-7B85F02FBBE5}"/>
                          </a:ext>
                        </a:extLst>
                      </p:cNvPr>
                      <p:cNvPicPr/>
                      <p:nvPr/>
                    </p:nvPicPr>
                    <p:blipFill>
                      <a:blip r:embed="rId21"/>
                      <a:stretch>
                        <a:fillRect/>
                      </a:stretch>
                    </p:blipFill>
                    <p:spPr>
                      <a:xfrm>
                        <a:off x="1589" y="1589"/>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2"/>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endParaRPr lang="nb-NO"/>
          </a:p>
        </p:txBody>
      </p:sp>
      <p:sp>
        <p:nvSpPr>
          <p:cNvPr id="5" name="Footer Placeholder 4"/>
          <p:cNvSpPr>
            <a:spLocks noGrp="1"/>
          </p:cNvSpPr>
          <p:nvPr>
            <p:ph type="ftr" sz="quarter" idx="3"/>
          </p:nvPr>
        </p:nvSpPr>
        <p:spPr>
          <a:xfrm>
            <a:off x="1939789" y="6262514"/>
            <a:ext cx="8315598" cy="365210"/>
          </a:xfrm>
          <a:prstGeom prst="rect">
            <a:avLst/>
          </a:prstGeom>
        </p:spPr>
        <p:txBody>
          <a:bodyPr vert="horz" lIns="0" tIns="0" rIns="0" bIns="0" rtlCol="0" anchor="b"/>
          <a:lstStyle>
            <a:lvl1pPr algn="ctr">
              <a:defRPr sz="1100">
                <a:solidFill>
                  <a:schemeClr val="tx1"/>
                </a:solidFill>
              </a:defRPr>
            </a:lvl1pPr>
          </a:lstStyle>
          <a:p>
            <a:r>
              <a:rPr lang="nb-NO"/>
              <a:t>Styremøte AS Backe 1. februar 2021</a:t>
            </a:r>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1338379" y="6088914"/>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 y="6338568"/>
            <a:ext cx="1041171" cy="521020"/>
          </a:xfrm>
          <a:prstGeom prst="rect">
            <a:avLst/>
          </a:prstGeom>
        </p:spPr>
      </p:pic>
    </p:spTree>
    <p:extLst>
      <p:ext uri="{BB962C8B-B14F-4D97-AF65-F5344CB8AC3E}">
        <p14:creationId xmlns:p14="http://schemas.microsoft.com/office/powerpoint/2010/main" val="4049961905"/>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Lst>
  <p:hf sldNum="0" hdr="0" dt="0"/>
  <p:txStyles>
    <p:titleStyle>
      <a:lvl1pPr algn="l" defTabSz="914047"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11" indent="-228511" algn="l" defTabSz="914047"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26" indent="-237312"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239" indent="-248613"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551" indent="-237312"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6967" indent="-316416" algn="l" defTabSz="91404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629"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52"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75"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98" indent="-228511" algn="l" defTabSz="9140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47" rtl="0" eaLnBrk="1" latinLnBrk="0" hangingPunct="1">
        <a:defRPr sz="1799" kern="1200">
          <a:solidFill>
            <a:schemeClr val="tx1"/>
          </a:solidFill>
          <a:latin typeface="+mn-lt"/>
          <a:ea typeface="+mn-ea"/>
          <a:cs typeface="+mn-cs"/>
        </a:defRPr>
      </a:lvl1pPr>
      <a:lvl2pPr marL="457023" algn="l" defTabSz="914047" rtl="0" eaLnBrk="1" latinLnBrk="0" hangingPunct="1">
        <a:defRPr sz="1799" kern="1200">
          <a:solidFill>
            <a:schemeClr val="tx1"/>
          </a:solidFill>
          <a:latin typeface="+mn-lt"/>
          <a:ea typeface="+mn-ea"/>
          <a:cs typeface="+mn-cs"/>
        </a:defRPr>
      </a:lvl2pPr>
      <a:lvl3pPr marL="914047" algn="l" defTabSz="914047" rtl="0" eaLnBrk="1" latinLnBrk="0" hangingPunct="1">
        <a:defRPr sz="1799" kern="1200">
          <a:solidFill>
            <a:schemeClr val="tx1"/>
          </a:solidFill>
          <a:latin typeface="+mn-lt"/>
          <a:ea typeface="+mn-ea"/>
          <a:cs typeface="+mn-cs"/>
        </a:defRPr>
      </a:lvl3pPr>
      <a:lvl4pPr marL="1371070" algn="l" defTabSz="914047" rtl="0" eaLnBrk="1" latinLnBrk="0" hangingPunct="1">
        <a:defRPr sz="1799" kern="1200">
          <a:solidFill>
            <a:schemeClr val="tx1"/>
          </a:solidFill>
          <a:latin typeface="+mn-lt"/>
          <a:ea typeface="+mn-ea"/>
          <a:cs typeface="+mn-cs"/>
        </a:defRPr>
      </a:lvl4pPr>
      <a:lvl5pPr marL="1828094" algn="l" defTabSz="914047" rtl="0" eaLnBrk="1" latinLnBrk="0" hangingPunct="1">
        <a:defRPr sz="1799" kern="1200">
          <a:solidFill>
            <a:schemeClr val="tx1"/>
          </a:solidFill>
          <a:latin typeface="+mn-lt"/>
          <a:ea typeface="+mn-ea"/>
          <a:cs typeface="+mn-cs"/>
        </a:defRPr>
      </a:lvl5pPr>
      <a:lvl6pPr marL="2285116" algn="l" defTabSz="914047" rtl="0" eaLnBrk="1" latinLnBrk="0" hangingPunct="1">
        <a:defRPr sz="1799" kern="1200">
          <a:solidFill>
            <a:schemeClr val="tx1"/>
          </a:solidFill>
          <a:latin typeface="+mn-lt"/>
          <a:ea typeface="+mn-ea"/>
          <a:cs typeface="+mn-cs"/>
        </a:defRPr>
      </a:lvl6pPr>
      <a:lvl7pPr marL="2742140" algn="l" defTabSz="914047" rtl="0" eaLnBrk="1" latinLnBrk="0" hangingPunct="1">
        <a:defRPr sz="1799" kern="1200">
          <a:solidFill>
            <a:schemeClr val="tx1"/>
          </a:solidFill>
          <a:latin typeface="+mn-lt"/>
          <a:ea typeface="+mn-ea"/>
          <a:cs typeface="+mn-cs"/>
        </a:defRPr>
      </a:lvl7pPr>
      <a:lvl8pPr marL="3199163" algn="l" defTabSz="914047" rtl="0" eaLnBrk="1" latinLnBrk="0" hangingPunct="1">
        <a:defRPr sz="1799" kern="1200">
          <a:solidFill>
            <a:schemeClr val="tx1"/>
          </a:solidFill>
          <a:latin typeface="+mn-lt"/>
          <a:ea typeface="+mn-ea"/>
          <a:cs typeface="+mn-cs"/>
        </a:defRPr>
      </a:lvl8pPr>
      <a:lvl9pPr marL="3656187" algn="l" defTabSz="914047"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BBFD551-9E63-41E5-B879-A92FC97AD628}"/>
              </a:ext>
            </a:extLst>
          </p:cNvPr>
          <p:cNvGraphicFramePr>
            <a:graphicFrameLocks noChangeAspect="1"/>
          </p:cNvGraphicFramePr>
          <p:nvPr userDrawn="1">
            <p:custDataLst>
              <p:tags r:id="rId15"/>
            </p:custDataLst>
            <p:extLst>
              <p:ext uri="{D42A27DB-BD31-4B8C-83A1-F6EECF244321}">
                <p14:modId xmlns:p14="http://schemas.microsoft.com/office/powerpoint/2010/main" val="1647947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4" name="think-cell Slide" r:id="rId16" imgW="350" imgH="350" progId="TCLayout.ActiveDocument.1">
                  <p:embed/>
                </p:oleObj>
              </mc:Choice>
              <mc:Fallback>
                <p:oleObj name="think-cell Slide" r:id="rId16" imgW="350" imgH="350" progId="TCLayout.ActiveDocument.1">
                  <p:embed/>
                  <p:pic>
                    <p:nvPicPr>
                      <p:cNvPr id="10" name="Object 9" hidden="1">
                        <a:extLst>
                          <a:ext uri="{FF2B5EF4-FFF2-40B4-BE49-F238E27FC236}">
                            <a16:creationId xmlns:a16="http://schemas.microsoft.com/office/drawing/2014/main" id="{3BBFD551-9E63-41E5-B879-A92FC97AD628}"/>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1"/>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8"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48838639"/>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138"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34" indent="-228534" algn="l" defTabSz="914138"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1A8EFB4-C2DB-49F8-982D-69F8582E5FAB}"/>
              </a:ext>
            </a:extLst>
          </p:cNvPr>
          <p:cNvGraphicFramePr>
            <a:graphicFrameLocks noChangeAspect="1"/>
          </p:cNvGraphicFramePr>
          <p:nvPr userDrawn="1">
            <p:custDataLst>
              <p:tags r:id="rId14"/>
            </p:custDataLst>
            <p:extLst>
              <p:ext uri="{D42A27DB-BD31-4B8C-83A1-F6EECF244321}">
                <p14:modId xmlns:p14="http://schemas.microsoft.com/office/powerpoint/2010/main" val="3470708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6" name="think-cell Slide" r:id="rId15" imgW="350" imgH="350" progId="TCLayout.ActiveDocument.1">
                  <p:embed/>
                </p:oleObj>
              </mc:Choice>
              <mc:Fallback>
                <p:oleObj name="think-cell Slide" r:id="rId15" imgW="350" imgH="350" progId="TCLayout.ActiveDocument.1">
                  <p:embed/>
                  <p:pic>
                    <p:nvPicPr>
                      <p:cNvPr id="10" name="Object 9" hidden="1">
                        <a:extLst>
                          <a:ext uri="{FF2B5EF4-FFF2-40B4-BE49-F238E27FC236}">
                            <a16:creationId xmlns:a16="http://schemas.microsoft.com/office/drawing/2014/main" id="{E1A8EFB4-C2DB-49F8-982D-69F8582E5FA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1"/>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8"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3539479048"/>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138"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34" indent="-228534" algn="l" defTabSz="914138"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8D21634-E43E-4C12-950E-4BBBB1F3D6C8}"/>
              </a:ext>
            </a:extLst>
          </p:cNvPr>
          <p:cNvGraphicFramePr>
            <a:graphicFrameLocks noChangeAspect="1"/>
          </p:cNvGraphicFramePr>
          <p:nvPr userDrawn="1">
            <p:custDataLst>
              <p:tags r:id="rId14"/>
            </p:custDataLst>
            <p:extLst>
              <p:ext uri="{D42A27DB-BD31-4B8C-83A1-F6EECF244321}">
                <p14:modId xmlns:p14="http://schemas.microsoft.com/office/powerpoint/2010/main" val="599811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4" name="think-cell Slide" r:id="rId15" imgW="350" imgH="350" progId="TCLayout.ActiveDocument.1">
                  <p:embed/>
                </p:oleObj>
              </mc:Choice>
              <mc:Fallback>
                <p:oleObj name="think-cell Slide" r:id="rId15" imgW="350" imgH="350" progId="TCLayout.ActiveDocument.1">
                  <p:embed/>
                  <p:pic>
                    <p:nvPicPr>
                      <p:cNvPr id="10" name="Object 9" hidden="1">
                        <a:extLst>
                          <a:ext uri="{FF2B5EF4-FFF2-40B4-BE49-F238E27FC236}">
                            <a16:creationId xmlns:a16="http://schemas.microsoft.com/office/drawing/2014/main" id="{E8D21634-E43E-4C12-950E-4BBBB1F3D6C8}"/>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1"/>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8"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1479783317"/>
      </p:ext>
    </p:extLst>
  </p:cSld>
  <p:clrMap bg1="dk1" tx1="lt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138"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34" indent="-228534" algn="l" defTabSz="914138"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1A8EFB4-C2DB-49F8-982D-69F8582E5FAB}"/>
              </a:ext>
            </a:extLst>
          </p:cNvPr>
          <p:cNvGraphicFramePr>
            <a:graphicFrameLocks noChangeAspect="1"/>
          </p:cNvGraphicFramePr>
          <p:nvPr userDrawn="1">
            <p:custDataLst>
              <p:tags r:id="rId14"/>
            </p:custDataLst>
            <p:extLst>
              <p:ext uri="{D42A27DB-BD31-4B8C-83A1-F6EECF244321}">
                <p14:modId xmlns:p14="http://schemas.microsoft.com/office/powerpoint/2010/main" val="33491477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2" name="think-cell Slide" r:id="rId15" imgW="350" imgH="350" progId="TCLayout.ActiveDocument.1">
                  <p:embed/>
                </p:oleObj>
              </mc:Choice>
              <mc:Fallback>
                <p:oleObj name="think-cell Slide" r:id="rId15" imgW="350" imgH="350" progId="TCLayout.ActiveDocument.1">
                  <p:embed/>
                  <p:pic>
                    <p:nvPicPr>
                      <p:cNvPr id="10" name="Object 9" hidden="1">
                        <a:extLst>
                          <a:ext uri="{FF2B5EF4-FFF2-40B4-BE49-F238E27FC236}">
                            <a16:creationId xmlns:a16="http://schemas.microsoft.com/office/drawing/2014/main" id="{E1A8EFB4-C2DB-49F8-982D-69F8582E5FA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1"/>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8"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3248212387"/>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138"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34" indent="-228534" algn="l" defTabSz="914138"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8D21634-E43E-4C12-950E-4BBBB1F3D6C8}"/>
              </a:ext>
            </a:extLst>
          </p:cNvPr>
          <p:cNvGraphicFramePr>
            <a:graphicFrameLocks noChangeAspect="1"/>
          </p:cNvGraphicFramePr>
          <p:nvPr userDrawn="1">
            <p:custDataLst>
              <p:tags r:id="rId14"/>
            </p:custDataLst>
            <p:extLst>
              <p:ext uri="{D42A27DB-BD31-4B8C-83A1-F6EECF244321}">
                <p14:modId xmlns:p14="http://schemas.microsoft.com/office/powerpoint/2010/main" val="567420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0" name="think-cell Slide" r:id="rId15" imgW="350" imgH="350" progId="TCLayout.ActiveDocument.1">
                  <p:embed/>
                </p:oleObj>
              </mc:Choice>
              <mc:Fallback>
                <p:oleObj name="think-cell Slide" r:id="rId15" imgW="350" imgH="350" progId="TCLayout.ActiveDocument.1">
                  <p:embed/>
                  <p:pic>
                    <p:nvPicPr>
                      <p:cNvPr id="10" name="Object 9" hidden="1">
                        <a:extLst>
                          <a:ext uri="{FF2B5EF4-FFF2-40B4-BE49-F238E27FC236}">
                            <a16:creationId xmlns:a16="http://schemas.microsoft.com/office/drawing/2014/main" id="{E8D21634-E43E-4C12-950E-4BBBB1F3D6C8}"/>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60541" y="218241"/>
            <a:ext cx="11076276" cy="649169"/>
          </a:xfrm>
          <a:prstGeom prst="rect">
            <a:avLst/>
          </a:prstGeom>
        </p:spPr>
        <p:txBody>
          <a:bodyPr vert="horz" lIns="0" tIns="0" rIns="0" bIns="0" rtlCol="0" anchor="b">
            <a:normAutofit/>
          </a:bodyPr>
          <a:lstStyle/>
          <a:p>
            <a:r>
              <a:rPr lang="nb-NO"/>
              <a:t>Klikk for å redigere tittelstil</a:t>
            </a:r>
            <a:endParaRPr lang="en-US"/>
          </a:p>
        </p:txBody>
      </p:sp>
      <p:sp>
        <p:nvSpPr>
          <p:cNvPr id="3" name="Text Placeholder 2"/>
          <p:cNvSpPr>
            <a:spLocks noGrp="1"/>
          </p:cNvSpPr>
          <p:nvPr>
            <p:ph type="body" idx="1"/>
          </p:nvPr>
        </p:nvSpPr>
        <p:spPr>
          <a:xfrm>
            <a:off x="560542" y="1110709"/>
            <a:ext cx="11076276" cy="490481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062046" y="6262514"/>
            <a:ext cx="768290" cy="365210"/>
          </a:xfrm>
          <a:prstGeom prst="rect">
            <a:avLst/>
          </a:prstGeom>
        </p:spPr>
        <p:txBody>
          <a:bodyPr vert="horz" lIns="0" tIns="0" rIns="0" bIns="0" rtlCol="0" anchor="b"/>
          <a:lstStyle>
            <a:lvl1pPr algn="l">
              <a:defRPr sz="1100">
                <a:solidFill>
                  <a:schemeClr val="tx1"/>
                </a:solidFill>
              </a:defRPr>
            </a:lvl1pPr>
          </a:lstStyle>
          <a:p>
            <a:fld id="{2CB09280-577B-4EE9-AD30-52E51D7F17AE}" type="datetimeFigureOut">
              <a:rPr lang="nb-NO" smtClean="0"/>
              <a:pPr/>
              <a:t>08.11.2021</a:t>
            </a:fld>
            <a:endParaRPr lang="nb-NO"/>
          </a:p>
        </p:txBody>
      </p:sp>
      <p:sp>
        <p:nvSpPr>
          <p:cNvPr id="5" name="Footer Placeholder 4"/>
          <p:cNvSpPr>
            <a:spLocks noGrp="1"/>
          </p:cNvSpPr>
          <p:nvPr>
            <p:ph type="ftr" sz="quarter" idx="3"/>
          </p:nvPr>
        </p:nvSpPr>
        <p:spPr>
          <a:xfrm>
            <a:off x="1939788" y="6262514"/>
            <a:ext cx="8315598" cy="365210"/>
          </a:xfrm>
          <a:prstGeom prst="rect">
            <a:avLst/>
          </a:prstGeom>
        </p:spPr>
        <p:txBody>
          <a:bodyPr vert="horz" lIns="0" tIns="0" rIns="0" bIns="0" rtlCol="0" anchor="b"/>
          <a:lstStyle>
            <a:lvl1pPr algn="ctr">
              <a:defRPr sz="1100">
                <a:solidFill>
                  <a:schemeClr val="tx1"/>
                </a:solidFill>
              </a:defRPr>
            </a:lvl1pPr>
          </a:lstStyle>
          <a:p>
            <a:endParaRPr lang="nb-NO"/>
          </a:p>
        </p:txBody>
      </p:sp>
      <p:sp>
        <p:nvSpPr>
          <p:cNvPr id="6" name="Slide Number Placeholder 5"/>
          <p:cNvSpPr>
            <a:spLocks noGrp="1"/>
          </p:cNvSpPr>
          <p:nvPr>
            <p:ph type="sldNum" sz="quarter" idx="4"/>
          </p:nvPr>
        </p:nvSpPr>
        <p:spPr>
          <a:xfrm>
            <a:off x="10631763" y="6262514"/>
            <a:ext cx="724994" cy="365210"/>
          </a:xfrm>
          <a:prstGeom prst="rect">
            <a:avLst/>
          </a:prstGeom>
        </p:spPr>
        <p:txBody>
          <a:bodyPr vert="horz" lIns="0" tIns="0" rIns="0" bIns="0" rtlCol="0" anchor="b"/>
          <a:lstStyle>
            <a:lvl1pPr algn="r">
              <a:defRPr sz="1100">
                <a:solidFill>
                  <a:schemeClr val="tx1"/>
                </a:solidFill>
              </a:defRPr>
            </a:lvl1pPr>
          </a:lstStyle>
          <a:p>
            <a:fld id="{DAA03113-C9FB-4CB8-AA9C-B10E61705E8E}" type="slidenum">
              <a:rPr lang="nb-NO" smtClean="0"/>
              <a:pPr/>
              <a:t>‹#›</a:t>
            </a:fld>
            <a:endParaRPr lang="nb-NO"/>
          </a:p>
        </p:txBody>
      </p:sp>
      <p:pic>
        <p:nvPicPr>
          <p:cNvPr id="7" name="Picture 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338378" y="6088913"/>
            <a:ext cx="856797" cy="770675"/>
          </a:xfrm>
          <a:prstGeom prst="rect">
            <a:avLst/>
          </a:prstGeom>
        </p:spPr>
      </p:pic>
      <p:pic>
        <p:nvPicPr>
          <p:cNvPr id="9" name="Picture 7">
            <a:extLst>
              <a:ext uri="{FF2B5EF4-FFF2-40B4-BE49-F238E27FC236}">
                <a16:creationId xmlns:a16="http://schemas.microsoft.com/office/drawing/2014/main" id="{F67166BF-759A-498F-BA2E-A35CE96751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 y="6338567"/>
            <a:ext cx="1041171" cy="521020"/>
          </a:xfrm>
          <a:prstGeom prst="rect">
            <a:avLst/>
          </a:prstGeom>
        </p:spPr>
      </p:pic>
    </p:spTree>
    <p:extLst>
      <p:ext uri="{BB962C8B-B14F-4D97-AF65-F5344CB8AC3E}">
        <p14:creationId xmlns:p14="http://schemas.microsoft.com/office/powerpoint/2010/main" val="957114569"/>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138"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228534" indent="-228534" algn="l" defTabSz="914138" rtl="0" eaLnBrk="1" latinLnBrk="0" hangingPunct="1">
        <a:lnSpc>
          <a:spcPct val="90000"/>
        </a:lnSpc>
        <a:spcBef>
          <a:spcPts val="999"/>
        </a:spcBef>
        <a:buFont typeface="Arial" panose="020B0604020202020204" pitchFamily="34" charset="0"/>
        <a:buChar char="•"/>
        <a:defRPr sz="16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38" rtl="0" eaLnBrk="1" latinLnBrk="0" hangingPunct="1">
        <a:defRPr sz="1800" kern="1200">
          <a:solidFill>
            <a:schemeClr val="tx1"/>
          </a:solidFill>
          <a:latin typeface="+mn-lt"/>
          <a:ea typeface="+mn-ea"/>
          <a:cs typeface="+mn-cs"/>
        </a:defRPr>
      </a:lvl1pPr>
      <a:lvl2pPr marL="457069" algn="l" defTabSz="914138" rtl="0" eaLnBrk="1" latinLnBrk="0" hangingPunct="1">
        <a:defRPr sz="1800" kern="1200">
          <a:solidFill>
            <a:schemeClr val="tx1"/>
          </a:solidFill>
          <a:latin typeface="+mn-lt"/>
          <a:ea typeface="+mn-ea"/>
          <a:cs typeface="+mn-cs"/>
        </a:defRPr>
      </a:lvl2pPr>
      <a:lvl3pPr marL="914138" algn="l" defTabSz="914138" rtl="0" eaLnBrk="1" latinLnBrk="0" hangingPunct="1">
        <a:defRPr sz="1800" kern="1200">
          <a:solidFill>
            <a:schemeClr val="tx1"/>
          </a:solidFill>
          <a:latin typeface="+mn-lt"/>
          <a:ea typeface="+mn-ea"/>
          <a:cs typeface="+mn-cs"/>
        </a:defRPr>
      </a:lvl3pPr>
      <a:lvl4pPr marL="1371207" algn="l" defTabSz="914138" rtl="0" eaLnBrk="1" latinLnBrk="0" hangingPunct="1">
        <a:defRPr sz="1800" kern="1200">
          <a:solidFill>
            <a:schemeClr val="tx1"/>
          </a:solidFill>
          <a:latin typeface="+mn-lt"/>
          <a:ea typeface="+mn-ea"/>
          <a:cs typeface="+mn-cs"/>
        </a:defRPr>
      </a:lvl4pPr>
      <a:lvl5pPr marL="1828276" algn="l" defTabSz="914138" rtl="0" eaLnBrk="1" latinLnBrk="0" hangingPunct="1">
        <a:defRPr sz="1800" kern="1200">
          <a:solidFill>
            <a:schemeClr val="tx1"/>
          </a:solidFill>
          <a:latin typeface="+mn-lt"/>
          <a:ea typeface="+mn-ea"/>
          <a:cs typeface="+mn-cs"/>
        </a:defRPr>
      </a:lvl5pPr>
      <a:lvl6pPr marL="2285345" algn="l" defTabSz="914138" rtl="0" eaLnBrk="1" latinLnBrk="0" hangingPunct="1">
        <a:defRPr sz="1800" kern="1200">
          <a:solidFill>
            <a:schemeClr val="tx1"/>
          </a:solidFill>
          <a:latin typeface="+mn-lt"/>
          <a:ea typeface="+mn-ea"/>
          <a:cs typeface="+mn-cs"/>
        </a:defRPr>
      </a:lvl6pPr>
      <a:lvl7pPr marL="2742415" algn="l" defTabSz="914138" rtl="0" eaLnBrk="1" latinLnBrk="0" hangingPunct="1">
        <a:defRPr sz="1800" kern="1200">
          <a:solidFill>
            <a:schemeClr val="tx1"/>
          </a:solidFill>
          <a:latin typeface="+mn-lt"/>
          <a:ea typeface="+mn-ea"/>
          <a:cs typeface="+mn-cs"/>
        </a:defRPr>
      </a:lvl7pPr>
      <a:lvl8pPr marL="3199483" algn="l" defTabSz="914138" rtl="0" eaLnBrk="1" latinLnBrk="0" hangingPunct="1">
        <a:defRPr sz="1800" kern="1200">
          <a:solidFill>
            <a:schemeClr val="tx1"/>
          </a:solidFill>
          <a:latin typeface="+mn-lt"/>
          <a:ea typeface="+mn-ea"/>
          <a:cs typeface="+mn-cs"/>
        </a:defRPr>
      </a:lvl8pPr>
      <a:lvl9pPr marL="3656553" algn="l" defTabSz="91413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0.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tags" Target="../tags/tag63.xml"/><Relationship Id="rId1" Type="http://schemas.openxmlformats.org/officeDocument/2006/relationships/vmlDrawing" Target="../drawings/vmlDrawing58.vml"/><Relationship Id="rId6" Type="http://schemas.openxmlformats.org/officeDocument/2006/relationships/image" Target="../media/image10.emf"/><Relationship Id="rId5" Type="http://schemas.openxmlformats.org/officeDocument/2006/relationships/oleObject" Target="../embeddings/oleObject62.bin"/><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17.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4.xml"/><Relationship Id="rId16"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svg"/><Relationship Id="rId19" Type="http://schemas.openxmlformats.org/officeDocument/2006/relationships/image" Target="../media/image49.svg"/><Relationship Id="rId4" Type="http://schemas.openxmlformats.org/officeDocument/2006/relationships/image" Target="../media/image18.svg"/><Relationship Id="rId9" Type="http://schemas.openxmlformats.org/officeDocument/2006/relationships/image" Target="../media/image39.png"/><Relationship Id="rId1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0.svg"/></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slideLayout" Target="../slideLayouts/slideLayout13.xml"/><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tags" Target="../tags/tag64.xml"/><Relationship Id="rId16" Type="http://schemas.openxmlformats.org/officeDocument/2006/relationships/image" Target="../media/image60.svg"/><Relationship Id="rId1" Type="http://schemas.openxmlformats.org/officeDocument/2006/relationships/vmlDrawing" Target="../drawings/vmlDrawing59.vml"/><Relationship Id="rId6" Type="http://schemas.openxmlformats.org/officeDocument/2006/relationships/image" Target="../media/image10.emf"/><Relationship Id="rId11" Type="http://schemas.openxmlformats.org/officeDocument/2006/relationships/image" Target="../media/image55.png"/><Relationship Id="rId5" Type="http://schemas.openxmlformats.org/officeDocument/2006/relationships/oleObject" Target="../embeddings/oleObject63.bin"/><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notesSlide" Target="../notesSlides/notesSlide6.xml"/><Relationship Id="rId9" Type="http://schemas.openxmlformats.org/officeDocument/2006/relationships/image" Target="../media/image5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slideLayout" Target="../slideLayouts/slideLayout6.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tags" Target="../tags/tag65.xml"/><Relationship Id="rId16" Type="http://schemas.openxmlformats.org/officeDocument/2006/relationships/image" Target="../media/image70.svg"/><Relationship Id="rId1" Type="http://schemas.openxmlformats.org/officeDocument/2006/relationships/vmlDrawing" Target="../drawings/vmlDrawing60.vml"/><Relationship Id="rId6" Type="http://schemas.openxmlformats.org/officeDocument/2006/relationships/image" Target="../media/image10.emf"/><Relationship Id="rId11" Type="http://schemas.openxmlformats.org/officeDocument/2006/relationships/image" Target="../media/image65.png"/><Relationship Id="rId5" Type="http://schemas.openxmlformats.org/officeDocument/2006/relationships/oleObject" Target="../embeddings/oleObject64.bin"/><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notesSlide" Target="../notesSlides/notesSlide7.xml"/><Relationship Id="rId9" Type="http://schemas.openxmlformats.org/officeDocument/2006/relationships/image" Target="../media/image63.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67.png"/><Relationship Id="rId3" Type="http://schemas.openxmlformats.org/officeDocument/2006/relationships/slideLayout" Target="../slideLayouts/slideLayout6.xml"/><Relationship Id="rId7" Type="http://schemas.openxmlformats.org/officeDocument/2006/relationships/image" Target="../media/image71.png"/><Relationship Id="rId12" Type="http://schemas.openxmlformats.org/officeDocument/2006/relationships/image" Target="../media/image66.svg"/><Relationship Id="rId2" Type="http://schemas.openxmlformats.org/officeDocument/2006/relationships/tags" Target="../tags/tag66.xml"/><Relationship Id="rId16" Type="http://schemas.openxmlformats.org/officeDocument/2006/relationships/image" Target="../media/image70.svg"/><Relationship Id="rId1" Type="http://schemas.openxmlformats.org/officeDocument/2006/relationships/vmlDrawing" Target="../drawings/vmlDrawing61.vml"/><Relationship Id="rId6" Type="http://schemas.openxmlformats.org/officeDocument/2006/relationships/image" Target="../media/image10.emf"/><Relationship Id="rId11" Type="http://schemas.openxmlformats.org/officeDocument/2006/relationships/image" Target="../media/image65.png"/><Relationship Id="rId5" Type="http://schemas.openxmlformats.org/officeDocument/2006/relationships/oleObject" Target="../embeddings/oleObject65.bin"/><Relationship Id="rId1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notesSlide" Target="../notesSlides/notesSlide8.xml"/><Relationship Id="rId9" Type="http://schemas.openxmlformats.org/officeDocument/2006/relationships/image" Target="../media/image73.png"/><Relationship Id="rId14" Type="http://schemas.openxmlformats.org/officeDocument/2006/relationships/image" Target="../media/image68.sv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12" Type="http://schemas.openxmlformats.org/officeDocument/2006/relationships/image" Target="../media/image78.svg"/><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diagramQuickStyle" Target="../diagrams/quickStyle1.xml"/><Relationship Id="rId11" Type="http://schemas.openxmlformats.org/officeDocument/2006/relationships/image" Target="../media/image77.png"/><Relationship Id="rId5" Type="http://schemas.openxmlformats.org/officeDocument/2006/relationships/diagramLayout" Target="../diagrams/layout1.xml"/><Relationship Id="rId10" Type="http://schemas.openxmlformats.org/officeDocument/2006/relationships/image" Target="../media/image76.svg"/><Relationship Id="rId4" Type="http://schemas.openxmlformats.org/officeDocument/2006/relationships/diagramData" Target="../diagrams/data1.xml"/><Relationship Id="rId9"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utendørs, personer, person, vann&#10;&#10;Automatisk generert beskrivelse">
            <a:extLst>
              <a:ext uri="{FF2B5EF4-FFF2-40B4-BE49-F238E27FC236}">
                <a16:creationId xmlns:a16="http://schemas.microsoft.com/office/drawing/2014/main" id="{3C0C607C-1739-4A96-AF13-C83C6E946234}"/>
              </a:ext>
            </a:extLst>
          </p:cNvPr>
          <p:cNvPicPr>
            <a:picLocks noGrp="1" noChangeAspect="1"/>
          </p:cNvPicPr>
          <p:nvPr>
            <p:ph type="pic" sz="quarter" idx="13"/>
          </p:nvPr>
        </p:nvPicPr>
        <p:blipFill rotWithShape="1">
          <a:blip r:embed="rId3"/>
          <a:srcRect t="14833" b="14833"/>
          <a:stretch/>
        </p:blipFill>
        <p:spPr/>
      </p:pic>
      <p:sp>
        <p:nvSpPr>
          <p:cNvPr id="3" name="Plassholder for tekst 2">
            <a:extLst>
              <a:ext uri="{FF2B5EF4-FFF2-40B4-BE49-F238E27FC236}">
                <a16:creationId xmlns:a16="http://schemas.microsoft.com/office/drawing/2014/main" id="{295C4AF0-472E-4789-95AB-0F1316A3D135}"/>
              </a:ext>
            </a:extLst>
          </p:cNvPr>
          <p:cNvSpPr>
            <a:spLocks noGrp="1"/>
          </p:cNvSpPr>
          <p:nvPr>
            <p:ph type="body" sz="quarter" idx="14"/>
          </p:nvPr>
        </p:nvSpPr>
        <p:spPr/>
        <p:txBody>
          <a:bodyPr/>
          <a:lstStyle/>
          <a:p>
            <a:r>
              <a:rPr lang="nb-NO"/>
              <a:t>10. november 2021, SAMMEN2020</a:t>
            </a:r>
          </a:p>
        </p:txBody>
      </p:sp>
      <p:sp>
        <p:nvSpPr>
          <p:cNvPr id="4" name="Plassholder for tekst 3">
            <a:extLst>
              <a:ext uri="{FF2B5EF4-FFF2-40B4-BE49-F238E27FC236}">
                <a16:creationId xmlns:a16="http://schemas.microsoft.com/office/drawing/2014/main" id="{5AFCEE2E-2337-4C82-BB27-2E9646C6F9E9}"/>
              </a:ext>
            </a:extLst>
          </p:cNvPr>
          <p:cNvSpPr>
            <a:spLocks noGrp="1"/>
          </p:cNvSpPr>
          <p:nvPr>
            <p:ph type="body" sz="quarter" idx="15"/>
          </p:nvPr>
        </p:nvSpPr>
        <p:spPr>
          <a:xfrm>
            <a:off x="1304036" y="1066655"/>
            <a:ext cx="6479250" cy="1528351"/>
          </a:xfrm>
        </p:spPr>
        <p:txBody>
          <a:bodyPr anchor="ctr"/>
          <a:lstStyle/>
          <a:p>
            <a:r>
              <a:rPr lang="nb-NO"/>
              <a:t>Sammen gjør vi en forskjell</a:t>
            </a:r>
          </a:p>
        </p:txBody>
      </p:sp>
      <p:sp>
        <p:nvSpPr>
          <p:cNvPr id="7" name="Plassholder for tekst 2">
            <a:extLst>
              <a:ext uri="{FF2B5EF4-FFF2-40B4-BE49-F238E27FC236}">
                <a16:creationId xmlns:a16="http://schemas.microsoft.com/office/drawing/2014/main" id="{212D8A68-E6D3-44A2-865E-6E293ADA4926}"/>
              </a:ext>
            </a:extLst>
          </p:cNvPr>
          <p:cNvSpPr txBox="1">
            <a:spLocks/>
          </p:cNvSpPr>
          <p:nvPr/>
        </p:nvSpPr>
        <p:spPr>
          <a:xfrm>
            <a:off x="1304036" y="2595006"/>
            <a:ext cx="4738687" cy="757794"/>
          </a:xfrm>
          <a:prstGeom prst="rect">
            <a:avLst/>
          </a:prstGeom>
        </p:spPr>
        <p:txBody>
          <a:bodyPr vert="horz" lIns="0" tIns="0" rIns="0" bIns="0" rtlCol="0">
            <a:noAutofit/>
          </a:bodyPr>
          <a:lstStyle>
            <a:lvl1pPr marL="0" indent="0" algn="l" defTabSz="914138" rtl="0" eaLnBrk="1" latinLnBrk="0" hangingPunct="1">
              <a:lnSpc>
                <a:spcPct val="90000"/>
              </a:lnSpc>
              <a:spcBef>
                <a:spcPts val="999"/>
              </a:spcBef>
              <a:buFontTx/>
              <a:buNone/>
              <a:defRPr sz="2000" kern="1200">
                <a:solidFill>
                  <a:schemeClr val="tx1"/>
                </a:solidFill>
                <a:latin typeface="+mn-lt"/>
                <a:ea typeface="+mn-ea"/>
                <a:cs typeface="+mn-cs"/>
              </a:defRPr>
            </a:lvl1pPr>
            <a:lvl2pPr marL="474673"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723311" indent="-24863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960647" indent="-237336"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277095" indent="-316448" algn="l" defTabSz="914138"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80"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49"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18"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87" indent="-228534" algn="l" defTabSz="91413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600"/>
              <a:t>Eirik Gjelsvik</a:t>
            </a:r>
          </a:p>
          <a:p>
            <a:r>
              <a:rPr lang="nb-NO" sz="1600"/>
              <a:t>Konsernsjef Backe</a:t>
            </a:r>
          </a:p>
        </p:txBody>
      </p:sp>
    </p:spTree>
    <p:extLst>
      <p:ext uri="{BB962C8B-B14F-4D97-AF65-F5344CB8AC3E}">
        <p14:creationId xmlns:p14="http://schemas.microsoft.com/office/powerpoint/2010/main" val="130145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255664-0987-45CE-81AD-A3843A6A0469}"/>
              </a:ext>
            </a:extLst>
          </p:cNvPr>
          <p:cNvSpPr>
            <a:spLocks noChangeAspect="1"/>
          </p:cNvSpPr>
          <p:nvPr/>
        </p:nvSpPr>
        <p:spPr>
          <a:xfrm>
            <a:off x="560541" y="1605666"/>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1</a:t>
            </a:r>
          </a:p>
        </p:txBody>
      </p:sp>
      <p:sp>
        <p:nvSpPr>
          <p:cNvPr id="7" name="Rektangel 6">
            <a:extLst>
              <a:ext uri="{FF2B5EF4-FFF2-40B4-BE49-F238E27FC236}">
                <a16:creationId xmlns:a16="http://schemas.microsoft.com/office/drawing/2014/main" id="{C46D6653-C54B-4E69-8653-E33B9229EAA3}"/>
              </a:ext>
            </a:extLst>
          </p:cNvPr>
          <p:cNvSpPr>
            <a:spLocks noChangeAspect="1"/>
          </p:cNvSpPr>
          <p:nvPr/>
        </p:nvSpPr>
        <p:spPr>
          <a:xfrm>
            <a:off x="560541" y="3009350"/>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2</a:t>
            </a:r>
          </a:p>
        </p:txBody>
      </p:sp>
      <p:sp>
        <p:nvSpPr>
          <p:cNvPr id="8" name="Rektangel 7">
            <a:extLst>
              <a:ext uri="{FF2B5EF4-FFF2-40B4-BE49-F238E27FC236}">
                <a16:creationId xmlns:a16="http://schemas.microsoft.com/office/drawing/2014/main" id="{BBBFB098-E9C3-41F5-8A74-F0DCF5AA5DFC}"/>
              </a:ext>
            </a:extLst>
          </p:cNvPr>
          <p:cNvSpPr>
            <a:spLocks noChangeAspect="1"/>
          </p:cNvSpPr>
          <p:nvPr/>
        </p:nvSpPr>
        <p:spPr>
          <a:xfrm>
            <a:off x="560541" y="4413034"/>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3</a:t>
            </a:r>
          </a:p>
        </p:txBody>
      </p:sp>
      <p:sp>
        <p:nvSpPr>
          <p:cNvPr id="11" name="TekstSylinder 10">
            <a:extLst>
              <a:ext uri="{FF2B5EF4-FFF2-40B4-BE49-F238E27FC236}">
                <a16:creationId xmlns:a16="http://schemas.microsoft.com/office/drawing/2014/main" id="{A5A6BEA8-8C72-4203-9F64-AF949B5566EE}"/>
              </a:ext>
            </a:extLst>
          </p:cNvPr>
          <p:cNvSpPr txBox="1"/>
          <p:nvPr/>
        </p:nvSpPr>
        <p:spPr>
          <a:xfrm>
            <a:off x="1877067" y="2003807"/>
            <a:ext cx="3826114" cy="461665"/>
          </a:xfrm>
          <a:prstGeom prst="rect">
            <a:avLst/>
          </a:prstGeom>
          <a:noFill/>
        </p:spPr>
        <p:txBody>
          <a:bodyPr wrap="square" rtlCol="0">
            <a:spAutoFit/>
          </a:bodyPr>
          <a:lstStyle/>
          <a:p>
            <a:r>
              <a:rPr lang="nb-NO" sz="2400"/>
              <a:t>Etablere klimagassregnskap</a:t>
            </a:r>
          </a:p>
        </p:txBody>
      </p:sp>
      <p:sp>
        <p:nvSpPr>
          <p:cNvPr id="12" name="TekstSylinder 11">
            <a:extLst>
              <a:ext uri="{FF2B5EF4-FFF2-40B4-BE49-F238E27FC236}">
                <a16:creationId xmlns:a16="http://schemas.microsoft.com/office/drawing/2014/main" id="{64E174FC-5A2A-4417-8BD0-4D84227C9BF1}"/>
              </a:ext>
            </a:extLst>
          </p:cNvPr>
          <p:cNvSpPr txBox="1"/>
          <p:nvPr/>
        </p:nvSpPr>
        <p:spPr>
          <a:xfrm>
            <a:off x="1877067" y="3407491"/>
            <a:ext cx="4728298" cy="461665"/>
          </a:xfrm>
          <a:prstGeom prst="rect">
            <a:avLst/>
          </a:prstGeom>
          <a:noFill/>
        </p:spPr>
        <p:txBody>
          <a:bodyPr wrap="square" rtlCol="0">
            <a:spAutoFit/>
          </a:bodyPr>
          <a:lstStyle/>
          <a:p>
            <a:r>
              <a:rPr lang="nb-NO" sz="2400"/>
              <a:t>Redusere utslipp fra materialer</a:t>
            </a:r>
          </a:p>
        </p:txBody>
      </p:sp>
      <p:sp>
        <p:nvSpPr>
          <p:cNvPr id="13" name="TekstSylinder 12">
            <a:extLst>
              <a:ext uri="{FF2B5EF4-FFF2-40B4-BE49-F238E27FC236}">
                <a16:creationId xmlns:a16="http://schemas.microsoft.com/office/drawing/2014/main" id="{1AAA4762-032F-4207-BD1D-95E463566069}"/>
              </a:ext>
            </a:extLst>
          </p:cNvPr>
          <p:cNvSpPr txBox="1"/>
          <p:nvPr/>
        </p:nvSpPr>
        <p:spPr>
          <a:xfrm>
            <a:off x="1877067" y="4811175"/>
            <a:ext cx="5212102" cy="461665"/>
          </a:xfrm>
          <a:prstGeom prst="rect">
            <a:avLst/>
          </a:prstGeom>
          <a:noFill/>
        </p:spPr>
        <p:txBody>
          <a:bodyPr wrap="square" rtlCol="0">
            <a:spAutoFit/>
          </a:bodyPr>
          <a:lstStyle/>
          <a:p>
            <a:r>
              <a:rPr lang="nb-NO" sz="2400"/>
              <a:t>Effektivisere gjennom digitalisering</a:t>
            </a:r>
          </a:p>
        </p:txBody>
      </p:sp>
      <p:sp>
        <p:nvSpPr>
          <p:cNvPr id="2" name="Tittel 1">
            <a:extLst>
              <a:ext uri="{FF2B5EF4-FFF2-40B4-BE49-F238E27FC236}">
                <a16:creationId xmlns:a16="http://schemas.microsoft.com/office/drawing/2014/main" id="{C587AADD-C89B-472A-A899-680AC48AF8DB}"/>
              </a:ext>
            </a:extLst>
          </p:cNvPr>
          <p:cNvSpPr>
            <a:spLocks noGrp="1"/>
          </p:cNvSpPr>
          <p:nvPr>
            <p:ph type="title"/>
          </p:nvPr>
        </p:nvSpPr>
        <p:spPr/>
        <p:txBody>
          <a:bodyPr>
            <a:normAutofit/>
          </a:bodyPr>
          <a:lstStyle/>
          <a:p>
            <a:r>
              <a:rPr lang="nb-NO" sz="2800"/>
              <a:t>Hovedfokus for BAE-næringen de kommende årene</a:t>
            </a:r>
            <a:endParaRPr lang="nb-NO"/>
          </a:p>
        </p:txBody>
      </p:sp>
      <p:sp>
        <p:nvSpPr>
          <p:cNvPr id="3" name="Rektangel 2">
            <a:extLst>
              <a:ext uri="{FF2B5EF4-FFF2-40B4-BE49-F238E27FC236}">
                <a16:creationId xmlns:a16="http://schemas.microsoft.com/office/drawing/2014/main" id="{13929699-2DAE-49E9-9181-6A72C021EF7A}"/>
              </a:ext>
            </a:extLst>
          </p:cNvPr>
          <p:cNvSpPr/>
          <p:nvPr/>
        </p:nvSpPr>
        <p:spPr>
          <a:xfrm>
            <a:off x="426720" y="2877312"/>
            <a:ext cx="6806958" cy="1327368"/>
          </a:xfrm>
          <a:prstGeom prst="rect">
            <a:avLst/>
          </a:prstGeom>
          <a:solidFill>
            <a:schemeClr val="accent1">
              <a:alpha val="88000"/>
            </a:schemeClr>
          </a:solidFill>
        </p:spPr>
        <p:txBody>
          <a:bodyPr wrap="square" rtlCol="0" anchor="ctr">
            <a:noAutofit/>
          </a:bodyPr>
          <a:lstStyle/>
          <a:p>
            <a:pPr algn="l"/>
            <a:endParaRPr lang="nb-NO" sz="2000">
              <a:solidFill>
                <a:schemeClr val="tx1"/>
              </a:solidFill>
            </a:endParaRPr>
          </a:p>
        </p:txBody>
      </p:sp>
      <p:sp>
        <p:nvSpPr>
          <p:cNvPr id="16" name="Rektangel 15">
            <a:extLst>
              <a:ext uri="{FF2B5EF4-FFF2-40B4-BE49-F238E27FC236}">
                <a16:creationId xmlns:a16="http://schemas.microsoft.com/office/drawing/2014/main" id="{F8E06452-E7E8-40CC-A50E-147FD3B1A7CF}"/>
              </a:ext>
            </a:extLst>
          </p:cNvPr>
          <p:cNvSpPr/>
          <p:nvPr/>
        </p:nvSpPr>
        <p:spPr>
          <a:xfrm>
            <a:off x="560541" y="4336718"/>
            <a:ext cx="6806958" cy="1327368"/>
          </a:xfrm>
          <a:prstGeom prst="rect">
            <a:avLst/>
          </a:prstGeom>
          <a:solidFill>
            <a:schemeClr val="accent1">
              <a:alpha val="88000"/>
            </a:schemeClr>
          </a:solidFill>
        </p:spPr>
        <p:txBody>
          <a:bodyPr wrap="square" rtlCol="0" anchor="ctr">
            <a:noAutofit/>
          </a:bodyPr>
          <a:lstStyle/>
          <a:p>
            <a:pPr algn="l"/>
            <a:endParaRPr lang="nb-NO" sz="2000">
              <a:solidFill>
                <a:schemeClr val="tx1"/>
              </a:solidFill>
            </a:endParaRPr>
          </a:p>
        </p:txBody>
      </p:sp>
      <p:pic>
        <p:nvPicPr>
          <p:cNvPr id="17" name="Grafikk 16">
            <a:extLst>
              <a:ext uri="{FF2B5EF4-FFF2-40B4-BE49-F238E27FC236}">
                <a16:creationId xmlns:a16="http://schemas.microsoft.com/office/drawing/2014/main" id="{3419E166-21C9-4CDA-B388-5B91CC09CE7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247" t="2916" r="11904" b="24041"/>
          <a:stretch/>
        </p:blipFill>
        <p:spPr>
          <a:xfrm>
            <a:off x="7993545" y="1909872"/>
            <a:ext cx="2324563" cy="2798200"/>
          </a:xfrm>
          <a:prstGeom prst="rect">
            <a:avLst/>
          </a:prstGeom>
        </p:spPr>
      </p:pic>
    </p:spTree>
    <p:extLst>
      <p:ext uri="{BB962C8B-B14F-4D97-AF65-F5344CB8AC3E}">
        <p14:creationId xmlns:p14="http://schemas.microsoft.com/office/powerpoint/2010/main" val="3782757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255664-0987-45CE-81AD-A3843A6A0469}"/>
              </a:ext>
            </a:extLst>
          </p:cNvPr>
          <p:cNvSpPr>
            <a:spLocks noChangeAspect="1"/>
          </p:cNvSpPr>
          <p:nvPr/>
        </p:nvSpPr>
        <p:spPr>
          <a:xfrm>
            <a:off x="560541" y="1605666"/>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1</a:t>
            </a:r>
          </a:p>
        </p:txBody>
      </p:sp>
      <p:sp>
        <p:nvSpPr>
          <p:cNvPr id="7" name="Rektangel 6">
            <a:extLst>
              <a:ext uri="{FF2B5EF4-FFF2-40B4-BE49-F238E27FC236}">
                <a16:creationId xmlns:a16="http://schemas.microsoft.com/office/drawing/2014/main" id="{C46D6653-C54B-4E69-8653-E33B9229EAA3}"/>
              </a:ext>
            </a:extLst>
          </p:cNvPr>
          <p:cNvSpPr>
            <a:spLocks noChangeAspect="1"/>
          </p:cNvSpPr>
          <p:nvPr/>
        </p:nvSpPr>
        <p:spPr>
          <a:xfrm>
            <a:off x="560541" y="3009350"/>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2</a:t>
            </a:r>
          </a:p>
        </p:txBody>
      </p:sp>
      <p:sp>
        <p:nvSpPr>
          <p:cNvPr id="8" name="Rektangel 7">
            <a:extLst>
              <a:ext uri="{FF2B5EF4-FFF2-40B4-BE49-F238E27FC236}">
                <a16:creationId xmlns:a16="http://schemas.microsoft.com/office/drawing/2014/main" id="{BBBFB098-E9C3-41F5-8A74-F0DCF5AA5DFC}"/>
              </a:ext>
            </a:extLst>
          </p:cNvPr>
          <p:cNvSpPr>
            <a:spLocks noChangeAspect="1"/>
          </p:cNvSpPr>
          <p:nvPr/>
        </p:nvSpPr>
        <p:spPr>
          <a:xfrm>
            <a:off x="560541" y="4413034"/>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3</a:t>
            </a:r>
          </a:p>
        </p:txBody>
      </p:sp>
      <p:sp>
        <p:nvSpPr>
          <p:cNvPr id="11" name="TekstSylinder 10">
            <a:extLst>
              <a:ext uri="{FF2B5EF4-FFF2-40B4-BE49-F238E27FC236}">
                <a16:creationId xmlns:a16="http://schemas.microsoft.com/office/drawing/2014/main" id="{A5A6BEA8-8C72-4203-9F64-AF949B5566EE}"/>
              </a:ext>
            </a:extLst>
          </p:cNvPr>
          <p:cNvSpPr txBox="1"/>
          <p:nvPr/>
        </p:nvSpPr>
        <p:spPr>
          <a:xfrm>
            <a:off x="1877067" y="2003807"/>
            <a:ext cx="3826114" cy="461665"/>
          </a:xfrm>
          <a:prstGeom prst="rect">
            <a:avLst/>
          </a:prstGeom>
          <a:noFill/>
        </p:spPr>
        <p:txBody>
          <a:bodyPr wrap="square" rtlCol="0">
            <a:spAutoFit/>
          </a:bodyPr>
          <a:lstStyle/>
          <a:p>
            <a:r>
              <a:rPr lang="nb-NO" sz="2400"/>
              <a:t>Etablere klimagassregnskap</a:t>
            </a:r>
          </a:p>
        </p:txBody>
      </p:sp>
      <p:sp>
        <p:nvSpPr>
          <p:cNvPr id="12" name="TekstSylinder 11">
            <a:extLst>
              <a:ext uri="{FF2B5EF4-FFF2-40B4-BE49-F238E27FC236}">
                <a16:creationId xmlns:a16="http://schemas.microsoft.com/office/drawing/2014/main" id="{64E174FC-5A2A-4417-8BD0-4D84227C9BF1}"/>
              </a:ext>
            </a:extLst>
          </p:cNvPr>
          <p:cNvSpPr txBox="1"/>
          <p:nvPr/>
        </p:nvSpPr>
        <p:spPr>
          <a:xfrm>
            <a:off x="1877067" y="3407491"/>
            <a:ext cx="4728298" cy="461665"/>
          </a:xfrm>
          <a:prstGeom prst="rect">
            <a:avLst/>
          </a:prstGeom>
          <a:noFill/>
        </p:spPr>
        <p:txBody>
          <a:bodyPr wrap="square" rtlCol="0">
            <a:spAutoFit/>
          </a:bodyPr>
          <a:lstStyle/>
          <a:p>
            <a:r>
              <a:rPr lang="nb-NO" sz="2400"/>
              <a:t>Redusere utslipp fra materialer</a:t>
            </a:r>
          </a:p>
        </p:txBody>
      </p:sp>
      <p:sp>
        <p:nvSpPr>
          <p:cNvPr id="13" name="TekstSylinder 12">
            <a:extLst>
              <a:ext uri="{FF2B5EF4-FFF2-40B4-BE49-F238E27FC236}">
                <a16:creationId xmlns:a16="http://schemas.microsoft.com/office/drawing/2014/main" id="{1AAA4762-032F-4207-BD1D-95E463566069}"/>
              </a:ext>
            </a:extLst>
          </p:cNvPr>
          <p:cNvSpPr txBox="1"/>
          <p:nvPr/>
        </p:nvSpPr>
        <p:spPr>
          <a:xfrm>
            <a:off x="1877066" y="4811175"/>
            <a:ext cx="5150431" cy="461665"/>
          </a:xfrm>
          <a:prstGeom prst="rect">
            <a:avLst/>
          </a:prstGeom>
          <a:noFill/>
        </p:spPr>
        <p:txBody>
          <a:bodyPr wrap="square" rtlCol="0">
            <a:spAutoFit/>
          </a:bodyPr>
          <a:lstStyle/>
          <a:p>
            <a:r>
              <a:rPr lang="nb-NO" sz="2400"/>
              <a:t>Effektivisere gjennom digitalisering</a:t>
            </a:r>
          </a:p>
        </p:txBody>
      </p:sp>
      <p:sp>
        <p:nvSpPr>
          <p:cNvPr id="2" name="Tittel 1">
            <a:extLst>
              <a:ext uri="{FF2B5EF4-FFF2-40B4-BE49-F238E27FC236}">
                <a16:creationId xmlns:a16="http://schemas.microsoft.com/office/drawing/2014/main" id="{C587AADD-C89B-472A-A899-680AC48AF8DB}"/>
              </a:ext>
            </a:extLst>
          </p:cNvPr>
          <p:cNvSpPr>
            <a:spLocks noGrp="1"/>
          </p:cNvSpPr>
          <p:nvPr>
            <p:ph type="title"/>
          </p:nvPr>
        </p:nvSpPr>
        <p:spPr/>
        <p:txBody>
          <a:bodyPr>
            <a:normAutofit/>
          </a:bodyPr>
          <a:lstStyle/>
          <a:p>
            <a:r>
              <a:rPr lang="nb-NO" sz="2800"/>
              <a:t>Hovedfokus for BAE-næringen de kommende årene</a:t>
            </a:r>
            <a:endParaRPr lang="nb-NO"/>
          </a:p>
        </p:txBody>
      </p:sp>
      <p:sp>
        <p:nvSpPr>
          <p:cNvPr id="3" name="Rektangel 2">
            <a:extLst>
              <a:ext uri="{FF2B5EF4-FFF2-40B4-BE49-F238E27FC236}">
                <a16:creationId xmlns:a16="http://schemas.microsoft.com/office/drawing/2014/main" id="{13929699-2DAE-49E9-9181-6A72C021EF7A}"/>
              </a:ext>
            </a:extLst>
          </p:cNvPr>
          <p:cNvSpPr/>
          <p:nvPr/>
        </p:nvSpPr>
        <p:spPr>
          <a:xfrm>
            <a:off x="426720" y="1539208"/>
            <a:ext cx="6806958" cy="1327368"/>
          </a:xfrm>
          <a:prstGeom prst="rect">
            <a:avLst/>
          </a:prstGeom>
          <a:solidFill>
            <a:schemeClr val="accent1">
              <a:alpha val="88000"/>
            </a:schemeClr>
          </a:solidFill>
        </p:spPr>
        <p:txBody>
          <a:bodyPr wrap="square" rtlCol="0" anchor="ctr">
            <a:noAutofit/>
          </a:bodyPr>
          <a:lstStyle/>
          <a:p>
            <a:pPr algn="l"/>
            <a:endParaRPr lang="nb-NO" sz="2000">
              <a:solidFill>
                <a:schemeClr val="tx1"/>
              </a:solidFill>
            </a:endParaRPr>
          </a:p>
        </p:txBody>
      </p:sp>
      <p:sp>
        <p:nvSpPr>
          <p:cNvPr id="16" name="Rektangel 15">
            <a:extLst>
              <a:ext uri="{FF2B5EF4-FFF2-40B4-BE49-F238E27FC236}">
                <a16:creationId xmlns:a16="http://schemas.microsoft.com/office/drawing/2014/main" id="{F8E06452-E7E8-40CC-A50E-147FD3B1A7CF}"/>
              </a:ext>
            </a:extLst>
          </p:cNvPr>
          <p:cNvSpPr/>
          <p:nvPr/>
        </p:nvSpPr>
        <p:spPr>
          <a:xfrm>
            <a:off x="560541" y="4336718"/>
            <a:ext cx="6806958" cy="1327368"/>
          </a:xfrm>
          <a:prstGeom prst="rect">
            <a:avLst/>
          </a:prstGeom>
          <a:solidFill>
            <a:schemeClr val="accent1">
              <a:alpha val="88000"/>
            </a:schemeClr>
          </a:solidFill>
        </p:spPr>
        <p:txBody>
          <a:bodyPr wrap="square" rtlCol="0" anchor="ctr">
            <a:noAutofit/>
          </a:bodyPr>
          <a:lstStyle/>
          <a:p>
            <a:pPr algn="l"/>
            <a:endParaRPr lang="nb-NO" sz="2000">
              <a:solidFill>
                <a:schemeClr val="tx1"/>
              </a:solidFill>
            </a:endParaRPr>
          </a:p>
        </p:txBody>
      </p:sp>
      <p:graphicFrame>
        <p:nvGraphicFramePr>
          <p:cNvPr id="17" name="Diagram 16">
            <a:extLst>
              <a:ext uri="{FF2B5EF4-FFF2-40B4-BE49-F238E27FC236}">
                <a16:creationId xmlns:a16="http://schemas.microsoft.com/office/drawing/2014/main" id="{7BE7CE2E-D464-4438-812D-4BAE2FD624C5}"/>
              </a:ext>
            </a:extLst>
          </p:cNvPr>
          <p:cNvGraphicFramePr>
            <a:graphicFrameLocks/>
          </p:cNvGraphicFramePr>
          <p:nvPr>
            <p:extLst>
              <p:ext uri="{D42A27DB-BD31-4B8C-83A1-F6EECF244321}">
                <p14:modId xmlns:p14="http://schemas.microsoft.com/office/powerpoint/2010/main" val="3227393628"/>
              </p:ext>
            </p:extLst>
          </p:nvPr>
        </p:nvGraphicFramePr>
        <p:xfrm>
          <a:off x="5893498" y="1539208"/>
          <a:ext cx="5874957" cy="41745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3">
            <a:extLst>
              <a:ext uri="{FF2B5EF4-FFF2-40B4-BE49-F238E27FC236}">
                <a16:creationId xmlns:a16="http://schemas.microsoft.com/office/drawing/2014/main" id="{467238AC-8998-427C-823F-43C39AEC8F3D}"/>
              </a:ext>
            </a:extLst>
          </p:cNvPr>
          <p:cNvSpPr txBox="1"/>
          <p:nvPr/>
        </p:nvSpPr>
        <p:spPr>
          <a:xfrm>
            <a:off x="9769645" y="6469859"/>
            <a:ext cx="1685989" cy="230832"/>
          </a:xfrm>
          <a:prstGeom prst="rect">
            <a:avLst/>
          </a:prstGeom>
          <a:noFill/>
        </p:spPr>
        <p:txBody>
          <a:bodyPr wrap="square" rtlCol="0">
            <a:spAutoFit/>
          </a:bodyPr>
          <a:lstStyle/>
          <a:p>
            <a:r>
              <a:rPr lang="nb-NO" sz="900"/>
              <a:t>Kilde: Grønn Byggallianse, 2021</a:t>
            </a:r>
          </a:p>
        </p:txBody>
      </p:sp>
    </p:spTree>
    <p:extLst>
      <p:ext uri="{BB962C8B-B14F-4D97-AF65-F5344CB8AC3E}">
        <p14:creationId xmlns:p14="http://schemas.microsoft.com/office/powerpoint/2010/main" val="416498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255664-0987-45CE-81AD-A3843A6A0469}"/>
              </a:ext>
            </a:extLst>
          </p:cNvPr>
          <p:cNvSpPr>
            <a:spLocks noChangeAspect="1"/>
          </p:cNvSpPr>
          <p:nvPr/>
        </p:nvSpPr>
        <p:spPr>
          <a:xfrm>
            <a:off x="560541" y="1605666"/>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1</a:t>
            </a:r>
          </a:p>
        </p:txBody>
      </p:sp>
      <p:sp>
        <p:nvSpPr>
          <p:cNvPr id="7" name="Rektangel 6">
            <a:extLst>
              <a:ext uri="{FF2B5EF4-FFF2-40B4-BE49-F238E27FC236}">
                <a16:creationId xmlns:a16="http://schemas.microsoft.com/office/drawing/2014/main" id="{C46D6653-C54B-4E69-8653-E33B9229EAA3}"/>
              </a:ext>
            </a:extLst>
          </p:cNvPr>
          <p:cNvSpPr>
            <a:spLocks noChangeAspect="1"/>
          </p:cNvSpPr>
          <p:nvPr/>
        </p:nvSpPr>
        <p:spPr>
          <a:xfrm>
            <a:off x="560541" y="3009350"/>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2</a:t>
            </a:r>
          </a:p>
        </p:txBody>
      </p:sp>
      <p:sp>
        <p:nvSpPr>
          <p:cNvPr id="8" name="Rektangel 7">
            <a:extLst>
              <a:ext uri="{FF2B5EF4-FFF2-40B4-BE49-F238E27FC236}">
                <a16:creationId xmlns:a16="http://schemas.microsoft.com/office/drawing/2014/main" id="{BBBFB098-E9C3-41F5-8A74-F0DCF5AA5DFC}"/>
              </a:ext>
            </a:extLst>
          </p:cNvPr>
          <p:cNvSpPr>
            <a:spLocks noChangeAspect="1"/>
          </p:cNvSpPr>
          <p:nvPr/>
        </p:nvSpPr>
        <p:spPr>
          <a:xfrm>
            <a:off x="560541" y="4413034"/>
            <a:ext cx="1134000" cy="1134836"/>
          </a:xfrm>
          <a:prstGeom prst="rect">
            <a:avLst/>
          </a:prstGeom>
          <a:solidFill>
            <a:schemeClr val="accent2"/>
          </a:solidFill>
        </p:spPr>
        <p:txBody>
          <a:bodyPr wrap="square" rtlCol="0" anchor="ctr">
            <a:noAutofit/>
          </a:bodyPr>
          <a:lstStyle/>
          <a:p>
            <a:pPr algn="ctr"/>
            <a:r>
              <a:rPr lang="nb-NO" sz="9600" b="1">
                <a:solidFill>
                  <a:srgbClr val="242B3B"/>
                </a:solidFill>
              </a:rPr>
              <a:t>3</a:t>
            </a:r>
          </a:p>
        </p:txBody>
      </p:sp>
      <p:sp>
        <p:nvSpPr>
          <p:cNvPr id="11" name="TekstSylinder 10">
            <a:extLst>
              <a:ext uri="{FF2B5EF4-FFF2-40B4-BE49-F238E27FC236}">
                <a16:creationId xmlns:a16="http://schemas.microsoft.com/office/drawing/2014/main" id="{A5A6BEA8-8C72-4203-9F64-AF949B5566EE}"/>
              </a:ext>
            </a:extLst>
          </p:cNvPr>
          <p:cNvSpPr txBox="1"/>
          <p:nvPr/>
        </p:nvSpPr>
        <p:spPr>
          <a:xfrm>
            <a:off x="1877067" y="2003807"/>
            <a:ext cx="3826114" cy="461665"/>
          </a:xfrm>
          <a:prstGeom prst="rect">
            <a:avLst/>
          </a:prstGeom>
          <a:noFill/>
        </p:spPr>
        <p:txBody>
          <a:bodyPr wrap="square" rtlCol="0">
            <a:spAutoFit/>
          </a:bodyPr>
          <a:lstStyle/>
          <a:p>
            <a:r>
              <a:rPr lang="nb-NO" sz="2400"/>
              <a:t>Etablere klimagassregnskap</a:t>
            </a:r>
          </a:p>
        </p:txBody>
      </p:sp>
      <p:sp>
        <p:nvSpPr>
          <p:cNvPr id="12" name="TekstSylinder 11">
            <a:extLst>
              <a:ext uri="{FF2B5EF4-FFF2-40B4-BE49-F238E27FC236}">
                <a16:creationId xmlns:a16="http://schemas.microsoft.com/office/drawing/2014/main" id="{64E174FC-5A2A-4417-8BD0-4D84227C9BF1}"/>
              </a:ext>
            </a:extLst>
          </p:cNvPr>
          <p:cNvSpPr txBox="1"/>
          <p:nvPr/>
        </p:nvSpPr>
        <p:spPr>
          <a:xfrm>
            <a:off x="1877067" y="3407491"/>
            <a:ext cx="4728298" cy="461665"/>
          </a:xfrm>
          <a:prstGeom prst="rect">
            <a:avLst/>
          </a:prstGeom>
          <a:noFill/>
        </p:spPr>
        <p:txBody>
          <a:bodyPr wrap="square" rtlCol="0">
            <a:spAutoFit/>
          </a:bodyPr>
          <a:lstStyle/>
          <a:p>
            <a:r>
              <a:rPr lang="nb-NO" sz="2400"/>
              <a:t>Redusere utslipp fra materialer</a:t>
            </a:r>
          </a:p>
        </p:txBody>
      </p:sp>
      <p:sp>
        <p:nvSpPr>
          <p:cNvPr id="13" name="TekstSylinder 12">
            <a:extLst>
              <a:ext uri="{FF2B5EF4-FFF2-40B4-BE49-F238E27FC236}">
                <a16:creationId xmlns:a16="http://schemas.microsoft.com/office/drawing/2014/main" id="{1AAA4762-032F-4207-BD1D-95E463566069}"/>
              </a:ext>
            </a:extLst>
          </p:cNvPr>
          <p:cNvSpPr txBox="1"/>
          <p:nvPr/>
        </p:nvSpPr>
        <p:spPr>
          <a:xfrm>
            <a:off x="1877066" y="4811175"/>
            <a:ext cx="4657083" cy="461665"/>
          </a:xfrm>
          <a:prstGeom prst="rect">
            <a:avLst/>
          </a:prstGeom>
          <a:noFill/>
        </p:spPr>
        <p:txBody>
          <a:bodyPr wrap="square" rtlCol="0">
            <a:spAutoFit/>
          </a:bodyPr>
          <a:lstStyle/>
          <a:p>
            <a:r>
              <a:rPr lang="nb-NO" sz="2400"/>
              <a:t>Effektivisere gjennom digitalisering</a:t>
            </a:r>
          </a:p>
        </p:txBody>
      </p:sp>
      <p:sp>
        <p:nvSpPr>
          <p:cNvPr id="2" name="Tittel 1">
            <a:extLst>
              <a:ext uri="{FF2B5EF4-FFF2-40B4-BE49-F238E27FC236}">
                <a16:creationId xmlns:a16="http://schemas.microsoft.com/office/drawing/2014/main" id="{C587AADD-C89B-472A-A899-680AC48AF8DB}"/>
              </a:ext>
            </a:extLst>
          </p:cNvPr>
          <p:cNvSpPr>
            <a:spLocks noGrp="1"/>
          </p:cNvSpPr>
          <p:nvPr>
            <p:ph type="title"/>
          </p:nvPr>
        </p:nvSpPr>
        <p:spPr/>
        <p:txBody>
          <a:bodyPr>
            <a:normAutofit/>
          </a:bodyPr>
          <a:lstStyle/>
          <a:p>
            <a:r>
              <a:rPr lang="nb-NO" sz="2800"/>
              <a:t>Hovedfokus for BAE-næringen de kommende årene</a:t>
            </a:r>
            <a:endParaRPr lang="nb-NO"/>
          </a:p>
        </p:txBody>
      </p:sp>
      <p:sp>
        <p:nvSpPr>
          <p:cNvPr id="3" name="Rektangel 2">
            <a:extLst>
              <a:ext uri="{FF2B5EF4-FFF2-40B4-BE49-F238E27FC236}">
                <a16:creationId xmlns:a16="http://schemas.microsoft.com/office/drawing/2014/main" id="{13929699-2DAE-49E9-9181-6A72C021EF7A}"/>
              </a:ext>
            </a:extLst>
          </p:cNvPr>
          <p:cNvSpPr/>
          <p:nvPr/>
        </p:nvSpPr>
        <p:spPr>
          <a:xfrm>
            <a:off x="426720" y="2877312"/>
            <a:ext cx="6806958" cy="1327368"/>
          </a:xfrm>
          <a:prstGeom prst="rect">
            <a:avLst/>
          </a:prstGeom>
          <a:solidFill>
            <a:schemeClr val="accent1">
              <a:alpha val="88000"/>
            </a:schemeClr>
          </a:solidFill>
        </p:spPr>
        <p:txBody>
          <a:bodyPr wrap="square" rtlCol="0" anchor="ctr">
            <a:noAutofit/>
          </a:bodyPr>
          <a:lstStyle/>
          <a:p>
            <a:pPr algn="l"/>
            <a:endParaRPr lang="nb-NO" sz="2000">
              <a:solidFill>
                <a:schemeClr val="tx1"/>
              </a:solidFill>
            </a:endParaRPr>
          </a:p>
        </p:txBody>
      </p:sp>
      <p:sp>
        <p:nvSpPr>
          <p:cNvPr id="16" name="Rektangel 15">
            <a:extLst>
              <a:ext uri="{FF2B5EF4-FFF2-40B4-BE49-F238E27FC236}">
                <a16:creationId xmlns:a16="http://schemas.microsoft.com/office/drawing/2014/main" id="{F8E06452-E7E8-40CC-A50E-147FD3B1A7CF}"/>
              </a:ext>
            </a:extLst>
          </p:cNvPr>
          <p:cNvSpPr/>
          <p:nvPr/>
        </p:nvSpPr>
        <p:spPr>
          <a:xfrm>
            <a:off x="426720" y="1549944"/>
            <a:ext cx="6806958" cy="1327368"/>
          </a:xfrm>
          <a:prstGeom prst="rect">
            <a:avLst/>
          </a:prstGeom>
          <a:solidFill>
            <a:schemeClr val="accent1">
              <a:alpha val="88000"/>
            </a:schemeClr>
          </a:solidFill>
        </p:spPr>
        <p:txBody>
          <a:bodyPr wrap="square" rtlCol="0" anchor="ctr">
            <a:noAutofit/>
          </a:bodyPr>
          <a:lstStyle/>
          <a:p>
            <a:pPr algn="l"/>
            <a:endParaRPr lang="nb-NO" sz="2000">
              <a:solidFill>
                <a:schemeClr val="tx1"/>
              </a:solidFill>
            </a:endParaRPr>
          </a:p>
        </p:txBody>
      </p:sp>
      <p:pic>
        <p:nvPicPr>
          <p:cNvPr id="5" name="Bilde 4">
            <a:extLst>
              <a:ext uri="{FF2B5EF4-FFF2-40B4-BE49-F238E27FC236}">
                <a16:creationId xmlns:a16="http://schemas.microsoft.com/office/drawing/2014/main" id="{D381FC52-05CB-4AA7-8509-455DE02CE869}"/>
              </a:ext>
            </a:extLst>
          </p:cNvPr>
          <p:cNvPicPr>
            <a:picLocks noChangeAspect="1"/>
          </p:cNvPicPr>
          <p:nvPr/>
        </p:nvPicPr>
        <p:blipFill>
          <a:blip r:embed="rId3"/>
          <a:stretch>
            <a:fillRect/>
          </a:stretch>
        </p:blipFill>
        <p:spPr>
          <a:xfrm>
            <a:off x="6704075" y="2003807"/>
            <a:ext cx="4456367" cy="2339593"/>
          </a:xfrm>
          <a:prstGeom prst="rect">
            <a:avLst/>
          </a:prstGeom>
          <a:ln>
            <a:noFill/>
          </a:ln>
          <a:effectLst>
            <a:reflection blurRad="12700" stA="30000" endPos="30000" dist="5000" dir="5400000" sy="-100000" algn="bl" rotWithShape="0"/>
          </a:effectLst>
          <a:scene3d>
            <a:camera prst="perspectiveContrastingLeftFacing" fov="2700000">
              <a:rot lat="21488370" lon="1193251" rev="21250282"/>
            </a:camera>
            <a:lightRig rig="threePt" dir="t">
              <a:rot lat="0" lon="0" rev="2700000"/>
            </a:lightRig>
          </a:scene3d>
          <a:sp3d>
            <a:bevelT w="63500" h="50800"/>
          </a:sp3d>
        </p:spPr>
      </p:pic>
    </p:spTree>
    <p:extLst>
      <p:ext uri="{BB962C8B-B14F-4D97-AF65-F5344CB8AC3E}">
        <p14:creationId xmlns:p14="http://schemas.microsoft.com/office/powerpoint/2010/main" val="319472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106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E8C40115-80C5-48DF-B43F-B79592CA32A2}"/>
              </a:ext>
            </a:extLst>
          </p:cNvPr>
          <p:cNvGraphicFramePr>
            <a:graphicFrameLocks noChangeAspect="1"/>
          </p:cNvGraphicFramePr>
          <p:nvPr>
            <p:custDataLst>
              <p:tags r:id="rId2"/>
            </p:custDataLst>
          </p:nvPr>
        </p:nvGraphicFramePr>
        <p:xfrm>
          <a:off x="1764" y="1687"/>
          <a:ext cx="1588" cy="1588"/>
        </p:xfrm>
        <a:graphic>
          <a:graphicData uri="http://schemas.openxmlformats.org/presentationml/2006/ole">
            <mc:AlternateContent xmlns:mc="http://schemas.openxmlformats.org/markup-compatibility/2006">
              <mc:Choice xmlns:v="urn:schemas-microsoft-com:vml" Requires="v">
                <p:oleObj spid="_x0000_s167938" name="think-cell Slide" r:id="rId5" imgW="351" imgH="351" progId="TCLayout.ActiveDocument.1">
                  <p:embed/>
                </p:oleObj>
              </mc:Choice>
              <mc:Fallback>
                <p:oleObj name="think-cell Slide" r:id="rId5" imgW="351" imgH="351" progId="TCLayout.ActiveDocument.1">
                  <p:embed/>
                  <p:pic>
                    <p:nvPicPr>
                      <p:cNvPr id="9" name="Object 8" hidden="1">
                        <a:extLst>
                          <a:ext uri="{FF2B5EF4-FFF2-40B4-BE49-F238E27FC236}">
                            <a16:creationId xmlns:a16="http://schemas.microsoft.com/office/drawing/2014/main" id="{E8C40115-80C5-48DF-B43F-B79592CA32A2}"/>
                          </a:ext>
                        </a:extLst>
                      </p:cNvPr>
                      <p:cNvPicPr/>
                      <p:nvPr/>
                    </p:nvPicPr>
                    <p:blipFill>
                      <a:blip r:embed="rId6"/>
                      <a:stretch>
                        <a:fillRect/>
                      </a:stretch>
                    </p:blipFill>
                    <p:spPr>
                      <a:xfrm>
                        <a:off x="1764" y="1687"/>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D55594AF-90DB-4A29-8825-16DA8710D2B5}"/>
              </a:ext>
            </a:extLst>
          </p:cNvPr>
          <p:cNvSpPr/>
          <p:nvPr/>
        </p:nvSpPr>
        <p:spPr>
          <a:xfrm>
            <a:off x="560549" y="1333848"/>
            <a:ext cx="708125" cy="649268"/>
          </a:xfrm>
          <a:prstGeom prst="rect">
            <a:avLst/>
          </a:prstGeom>
          <a:solidFill>
            <a:schemeClr val="accent2"/>
          </a:solidFill>
        </p:spPr>
        <p:txBody>
          <a:bodyPr vert="horz" rtlCol="0" anchor="ctr">
            <a:noAutofit/>
          </a:bodyPr>
          <a:lstStyle/>
          <a:p>
            <a:pPr marL="0" marR="0" lvl="0" indent="0" algn="ctr" defTabSz="406359" rtl="0" eaLnBrk="0" fontAlgn="base" latinLnBrk="0" hangingPunct="0">
              <a:lnSpc>
                <a:spcPct val="100000"/>
              </a:lnSpc>
              <a:spcBef>
                <a:spcPct val="0"/>
              </a:spcBef>
              <a:spcAft>
                <a:spcPct val="0"/>
              </a:spcAft>
              <a:buClrTx/>
              <a:buSzTx/>
              <a:buFontTx/>
              <a:buNone/>
              <a:tabLst/>
              <a:defRPr/>
            </a:pPr>
            <a:r>
              <a:rPr kumimoji="0" lang="nb-NO" sz="1999" b="1" i="0" u="none" strike="noStrike" kern="1200" cap="none" spc="0" normalizeH="0" baseline="0" noProof="0">
                <a:ln>
                  <a:noFill/>
                </a:ln>
                <a:solidFill>
                  <a:schemeClr val="bg2"/>
                </a:solidFill>
                <a:effectLst/>
                <a:uLnTx/>
                <a:uFillTx/>
                <a:latin typeface="Simplon Norm"/>
                <a:ea typeface="+mn-ea"/>
                <a:cs typeface="+mn-cs"/>
              </a:rPr>
              <a:t>1</a:t>
            </a:r>
          </a:p>
        </p:txBody>
      </p:sp>
      <p:sp>
        <p:nvSpPr>
          <p:cNvPr id="11" name="Rectangle 10">
            <a:extLst>
              <a:ext uri="{FF2B5EF4-FFF2-40B4-BE49-F238E27FC236}">
                <a16:creationId xmlns:a16="http://schemas.microsoft.com/office/drawing/2014/main" id="{95C58B05-9C32-4092-9E94-BCC3268FE2C3}"/>
              </a:ext>
            </a:extLst>
          </p:cNvPr>
          <p:cNvSpPr/>
          <p:nvPr/>
        </p:nvSpPr>
        <p:spPr>
          <a:xfrm>
            <a:off x="1725930" y="1333848"/>
            <a:ext cx="3884238" cy="649268"/>
          </a:xfrm>
          <a:prstGeom prst="rect">
            <a:avLst/>
          </a:prstGeom>
          <a:solidFill>
            <a:schemeClr val="accent2"/>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r>
              <a:rPr kumimoji="0" lang="nb-NO" sz="1999" b="0" i="0" u="none" strike="noStrike" kern="1200" cap="none" spc="0" normalizeH="0" baseline="0" noProof="0">
                <a:ln>
                  <a:noFill/>
                </a:ln>
                <a:solidFill>
                  <a:schemeClr val="bg2"/>
                </a:solidFill>
                <a:effectLst/>
                <a:uLnTx/>
                <a:uFillTx/>
                <a:latin typeface="Simplon Norm"/>
                <a:ea typeface="+mn-ea"/>
                <a:cs typeface="+mn-cs"/>
              </a:rPr>
              <a:t>Strakstiltak i 2020</a:t>
            </a:r>
          </a:p>
        </p:txBody>
      </p:sp>
      <p:sp>
        <p:nvSpPr>
          <p:cNvPr id="12" name="Rectangle 11">
            <a:extLst>
              <a:ext uri="{FF2B5EF4-FFF2-40B4-BE49-F238E27FC236}">
                <a16:creationId xmlns:a16="http://schemas.microsoft.com/office/drawing/2014/main" id="{8E916383-744F-4113-94D5-6EE44C73ED59}"/>
              </a:ext>
            </a:extLst>
          </p:cNvPr>
          <p:cNvSpPr/>
          <p:nvPr/>
        </p:nvSpPr>
        <p:spPr>
          <a:xfrm>
            <a:off x="560549" y="2063742"/>
            <a:ext cx="708125" cy="649268"/>
          </a:xfrm>
          <a:prstGeom prst="rect">
            <a:avLst/>
          </a:prstGeom>
          <a:solidFill>
            <a:schemeClr val="accent2"/>
          </a:solidFill>
        </p:spPr>
        <p:txBody>
          <a:bodyPr rtlCol="0" anchor="ctr">
            <a:noAutofit/>
          </a:bodyPr>
          <a:lstStyle/>
          <a:p>
            <a:pPr marL="0" marR="0" lvl="0" indent="0" algn="ctr" defTabSz="406359" rtl="0" eaLnBrk="0" fontAlgn="base" latinLnBrk="0" hangingPunct="0">
              <a:lnSpc>
                <a:spcPct val="100000"/>
              </a:lnSpc>
              <a:spcBef>
                <a:spcPct val="0"/>
              </a:spcBef>
              <a:spcAft>
                <a:spcPct val="0"/>
              </a:spcAft>
              <a:buClrTx/>
              <a:buSzTx/>
              <a:buFontTx/>
              <a:buNone/>
              <a:tabLst/>
              <a:defRPr/>
            </a:pPr>
            <a:r>
              <a:rPr kumimoji="0" lang="nb-NO" sz="1999" b="1" i="0" u="none" strike="noStrike" kern="1200" cap="none" spc="0" normalizeH="0" baseline="0" noProof="0">
                <a:ln>
                  <a:noFill/>
                </a:ln>
                <a:solidFill>
                  <a:schemeClr val="bg2"/>
                </a:solidFill>
                <a:effectLst/>
                <a:uLnTx/>
                <a:uFillTx/>
                <a:latin typeface="Simplon Norm"/>
                <a:ea typeface="+mn-ea"/>
                <a:cs typeface="+mn-cs"/>
              </a:rPr>
              <a:t>2</a:t>
            </a:r>
          </a:p>
        </p:txBody>
      </p:sp>
      <p:sp>
        <p:nvSpPr>
          <p:cNvPr id="13" name="Rectangle 12">
            <a:extLst>
              <a:ext uri="{FF2B5EF4-FFF2-40B4-BE49-F238E27FC236}">
                <a16:creationId xmlns:a16="http://schemas.microsoft.com/office/drawing/2014/main" id="{87A40C09-608D-40E9-AA27-39C2B8D7E171}"/>
              </a:ext>
            </a:extLst>
          </p:cNvPr>
          <p:cNvSpPr/>
          <p:nvPr/>
        </p:nvSpPr>
        <p:spPr>
          <a:xfrm>
            <a:off x="1725930" y="2063742"/>
            <a:ext cx="3884238" cy="649268"/>
          </a:xfrm>
          <a:prstGeom prst="rect">
            <a:avLst/>
          </a:prstGeom>
          <a:solidFill>
            <a:schemeClr val="accent2"/>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r>
              <a:rPr lang="nb-NO" sz="1999">
                <a:solidFill>
                  <a:schemeClr val="bg2"/>
                </a:solidFill>
                <a:latin typeface="Simplon Norm"/>
              </a:rPr>
              <a:t>Bærekraft og strategi</a:t>
            </a:r>
            <a:endParaRPr kumimoji="0" lang="nb-NO" sz="1999" b="0" i="0" u="none" strike="noStrike" kern="1200" cap="none" spc="0" normalizeH="0" baseline="0" noProof="0">
              <a:ln>
                <a:noFill/>
              </a:ln>
              <a:solidFill>
                <a:schemeClr val="bg2"/>
              </a:solidFill>
              <a:effectLst/>
              <a:uLnTx/>
              <a:uFillTx/>
              <a:latin typeface="Simplon Norm"/>
              <a:ea typeface="+mn-ea"/>
              <a:cs typeface="+mn-cs"/>
            </a:endParaRPr>
          </a:p>
        </p:txBody>
      </p:sp>
      <p:sp>
        <p:nvSpPr>
          <p:cNvPr id="14" name="Rectangle 13">
            <a:extLst>
              <a:ext uri="{FF2B5EF4-FFF2-40B4-BE49-F238E27FC236}">
                <a16:creationId xmlns:a16="http://schemas.microsoft.com/office/drawing/2014/main" id="{93E24064-C2C8-4189-9B6B-D3F4E29F0B3D}"/>
              </a:ext>
            </a:extLst>
          </p:cNvPr>
          <p:cNvSpPr/>
          <p:nvPr/>
        </p:nvSpPr>
        <p:spPr>
          <a:xfrm>
            <a:off x="560549" y="2793636"/>
            <a:ext cx="708125" cy="649268"/>
          </a:xfrm>
          <a:prstGeom prst="rect">
            <a:avLst/>
          </a:prstGeom>
          <a:solidFill>
            <a:schemeClr val="accent2"/>
          </a:solidFill>
        </p:spPr>
        <p:txBody>
          <a:bodyPr rtlCol="0" anchor="ctr">
            <a:noAutofit/>
          </a:bodyPr>
          <a:lstStyle/>
          <a:p>
            <a:pPr marL="0" marR="0" lvl="0" indent="0" algn="ctr" defTabSz="406359" rtl="0" eaLnBrk="0" fontAlgn="base" latinLnBrk="0" hangingPunct="0">
              <a:lnSpc>
                <a:spcPct val="100000"/>
              </a:lnSpc>
              <a:spcBef>
                <a:spcPct val="0"/>
              </a:spcBef>
              <a:spcAft>
                <a:spcPct val="0"/>
              </a:spcAft>
              <a:buClrTx/>
              <a:buSzTx/>
              <a:buFontTx/>
              <a:buNone/>
              <a:tabLst/>
              <a:defRPr/>
            </a:pPr>
            <a:r>
              <a:rPr kumimoji="0" lang="nb-NO" sz="1999" b="1" i="0" u="none" strike="noStrike" kern="1200" cap="none" spc="0" normalizeH="0" baseline="0" noProof="0">
                <a:ln>
                  <a:noFill/>
                </a:ln>
                <a:solidFill>
                  <a:schemeClr val="bg2"/>
                </a:solidFill>
                <a:effectLst/>
                <a:uLnTx/>
                <a:uFillTx/>
                <a:latin typeface="Simplon Norm"/>
                <a:ea typeface="+mn-ea"/>
                <a:cs typeface="+mn-cs"/>
              </a:rPr>
              <a:t>3</a:t>
            </a:r>
          </a:p>
        </p:txBody>
      </p:sp>
      <p:sp>
        <p:nvSpPr>
          <p:cNvPr id="15" name="Rectangle 14">
            <a:extLst>
              <a:ext uri="{FF2B5EF4-FFF2-40B4-BE49-F238E27FC236}">
                <a16:creationId xmlns:a16="http://schemas.microsoft.com/office/drawing/2014/main" id="{688A5BE0-75F8-4976-AF14-8C9872AA4387}"/>
              </a:ext>
            </a:extLst>
          </p:cNvPr>
          <p:cNvSpPr/>
          <p:nvPr/>
        </p:nvSpPr>
        <p:spPr>
          <a:xfrm>
            <a:off x="1725930" y="2793636"/>
            <a:ext cx="3884238" cy="649268"/>
          </a:xfrm>
          <a:prstGeom prst="rect">
            <a:avLst/>
          </a:prstGeom>
          <a:solidFill>
            <a:schemeClr val="accent2"/>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r>
              <a:rPr lang="nb-NO" sz="1999">
                <a:solidFill>
                  <a:schemeClr val="bg2"/>
                </a:solidFill>
                <a:latin typeface="Simplon Norm"/>
              </a:rPr>
              <a:t>Et felles måltall for næringen</a:t>
            </a:r>
            <a:endParaRPr kumimoji="0" lang="nb-NO" sz="1999" b="0" i="0" u="none" strike="noStrike" kern="1200" cap="none" spc="0" normalizeH="0" baseline="0" noProof="0">
              <a:ln>
                <a:noFill/>
              </a:ln>
              <a:solidFill>
                <a:schemeClr val="bg2"/>
              </a:solidFill>
              <a:effectLst/>
              <a:uLnTx/>
              <a:uFillTx/>
              <a:latin typeface="Simplon Norm"/>
              <a:ea typeface="+mn-ea"/>
              <a:cs typeface="+mn-cs"/>
            </a:endParaRPr>
          </a:p>
        </p:txBody>
      </p:sp>
      <p:sp>
        <p:nvSpPr>
          <p:cNvPr id="19" name="Rectangle 18">
            <a:extLst>
              <a:ext uri="{FF2B5EF4-FFF2-40B4-BE49-F238E27FC236}">
                <a16:creationId xmlns:a16="http://schemas.microsoft.com/office/drawing/2014/main" id="{98B4AE13-245C-4EFC-A079-46538C12BAEF}"/>
              </a:ext>
            </a:extLst>
          </p:cNvPr>
          <p:cNvSpPr/>
          <p:nvPr/>
        </p:nvSpPr>
        <p:spPr>
          <a:xfrm>
            <a:off x="5610168" y="1333847"/>
            <a:ext cx="2048746" cy="649268"/>
          </a:xfrm>
          <a:prstGeom prst="rect">
            <a:avLst/>
          </a:prstGeom>
          <a:solidFill>
            <a:schemeClr val="accent2">
              <a:alpha val="76000"/>
            </a:schemeClr>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endParaRPr kumimoji="0" lang="nb-NO" sz="1999" b="0" i="0" u="none" strike="noStrike" kern="1200" cap="none" spc="0" normalizeH="0" baseline="0" noProof="0">
              <a:ln>
                <a:noFill/>
              </a:ln>
              <a:solidFill>
                <a:prstClr val="black"/>
              </a:solidFill>
              <a:effectLst/>
              <a:uLnTx/>
              <a:uFillTx/>
              <a:latin typeface="Simplon Norm"/>
              <a:ea typeface="+mn-ea"/>
              <a:cs typeface="+mn-cs"/>
            </a:endParaRPr>
          </a:p>
        </p:txBody>
      </p:sp>
      <p:sp>
        <p:nvSpPr>
          <p:cNvPr id="23" name="Rectangle 22">
            <a:extLst>
              <a:ext uri="{FF2B5EF4-FFF2-40B4-BE49-F238E27FC236}">
                <a16:creationId xmlns:a16="http://schemas.microsoft.com/office/drawing/2014/main" id="{61523647-B775-40F9-9F39-BDBC6301D26F}"/>
              </a:ext>
            </a:extLst>
          </p:cNvPr>
          <p:cNvSpPr/>
          <p:nvPr/>
        </p:nvSpPr>
        <p:spPr>
          <a:xfrm>
            <a:off x="5610168" y="2063741"/>
            <a:ext cx="2048746" cy="649268"/>
          </a:xfrm>
          <a:prstGeom prst="rect">
            <a:avLst/>
          </a:prstGeom>
          <a:solidFill>
            <a:schemeClr val="accent2">
              <a:alpha val="76000"/>
            </a:schemeClr>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endParaRPr kumimoji="0" lang="nb-NO" sz="1999" b="0" i="0" u="none" strike="noStrike" kern="1200" cap="none" spc="0" normalizeH="0" baseline="0" noProof="0">
              <a:ln>
                <a:noFill/>
              </a:ln>
              <a:solidFill>
                <a:prstClr val="black"/>
              </a:solidFill>
              <a:effectLst/>
              <a:uLnTx/>
              <a:uFillTx/>
              <a:latin typeface="Simplon Norm"/>
              <a:ea typeface="+mn-ea"/>
              <a:cs typeface="+mn-cs"/>
            </a:endParaRPr>
          </a:p>
        </p:txBody>
      </p:sp>
      <p:sp>
        <p:nvSpPr>
          <p:cNvPr id="24" name="Rectangle 23">
            <a:extLst>
              <a:ext uri="{FF2B5EF4-FFF2-40B4-BE49-F238E27FC236}">
                <a16:creationId xmlns:a16="http://schemas.microsoft.com/office/drawing/2014/main" id="{2BC9F3DF-EF81-4182-94CE-5E2FE7C15B4F}"/>
              </a:ext>
            </a:extLst>
          </p:cNvPr>
          <p:cNvSpPr/>
          <p:nvPr/>
        </p:nvSpPr>
        <p:spPr>
          <a:xfrm>
            <a:off x="5610168" y="2793635"/>
            <a:ext cx="2048746" cy="649268"/>
          </a:xfrm>
          <a:prstGeom prst="rect">
            <a:avLst/>
          </a:prstGeom>
          <a:solidFill>
            <a:schemeClr val="accent2">
              <a:alpha val="76000"/>
            </a:schemeClr>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endParaRPr kumimoji="0" lang="nb-NO" sz="1999" b="0" i="0" u="none" strike="noStrike" kern="1200" cap="none" spc="0" normalizeH="0" baseline="0" noProof="0">
              <a:ln>
                <a:noFill/>
              </a:ln>
              <a:solidFill>
                <a:prstClr val="black"/>
              </a:solidFill>
              <a:effectLst/>
              <a:uLnTx/>
              <a:uFillTx/>
              <a:latin typeface="Simplon Norm"/>
              <a:ea typeface="+mn-ea"/>
              <a:cs typeface="+mn-cs"/>
            </a:endParaRPr>
          </a:p>
        </p:txBody>
      </p:sp>
      <p:sp>
        <p:nvSpPr>
          <p:cNvPr id="17" name="Rectangle 16">
            <a:extLst>
              <a:ext uri="{FF2B5EF4-FFF2-40B4-BE49-F238E27FC236}">
                <a16:creationId xmlns:a16="http://schemas.microsoft.com/office/drawing/2014/main" id="{67A54420-4A90-4488-AFDC-E0F7DF3B406B}"/>
              </a:ext>
            </a:extLst>
          </p:cNvPr>
          <p:cNvSpPr/>
          <p:nvPr/>
        </p:nvSpPr>
        <p:spPr>
          <a:xfrm>
            <a:off x="560549" y="3523529"/>
            <a:ext cx="708125" cy="649268"/>
          </a:xfrm>
          <a:prstGeom prst="rect">
            <a:avLst/>
          </a:prstGeom>
          <a:solidFill>
            <a:schemeClr val="accent2"/>
          </a:solidFill>
        </p:spPr>
        <p:txBody>
          <a:bodyPr rtlCol="0" anchor="ctr">
            <a:noAutofit/>
          </a:bodyPr>
          <a:lstStyle/>
          <a:p>
            <a:pPr marL="0" marR="0" lvl="0" indent="0" algn="ctr" defTabSz="406359" rtl="0" eaLnBrk="0" fontAlgn="base" latinLnBrk="0" hangingPunct="0">
              <a:lnSpc>
                <a:spcPct val="100000"/>
              </a:lnSpc>
              <a:spcBef>
                <a:spcPct val="0"/>
              </a:spcBef>
              <a:spcAft>
                <a:spcPct val="0"/>
              </a:spcAft>
              <a:buClrTx/>
              <a:buSzTx/>
              <a:buFontTx/>
              <a:buNone/>
              <a:tabLst/>
              <a:defRPr/>
            </a:pPr>
            <a:r>
              <a:rPr lang="nb-NO" sz="1999" b="1">
                <a:solidFill>
                  <a:schemeClr val="bg2"/>
                </a:solidFill>
                <a:latin typeface="Simplon Norm"/>
              </a:rPr>
              <a:t>4</a:t>
            </a:r>
            <a:endParaRPr kumimoji="0" lang="nb-NO" sz="1999" b="1" i="0" u="none" strike="noStrike" kern="1200" cap="none" spc="0" normalizeH="0" baseline="0" noProof="0">
              <a:ln>
                <a:noFill/>
              </a:ln>
              <a:solidFill>
                <a:schemeClr val="bg2"/>
              </a:solidFill>
              <a:effectLst/>
              <a:uLnTx/>
              <a:uFillTx/>
              <a:latin typeface="Simplon Norm"/>
              <a:ea typeface="+mn-ea"/>
              <a:cs typeface="+mn-cs"/>
            </a:endParaRPr>
          </a:p>
        </p:txBody>
      </p:sp>
      <p:sp>
        <p:nvSpPr>
          <p:cNvPr id="18" name="Rectangle 17">
            <a:extLst>
              <a:ext uri="{FF2B5EF4-FFF2-40B4-BE49-F238E27FC236}">
                <a16:creationId xmlns:a16="http://schemas.microsoft.com/office/drawing/2014/main" id="{98511AD0-7624-47DC-A903-C484FFB8A68A}"/>
              </a:ext>
            </a:extLst>
          </p:cNvPr>
          <p:cNvSpPr/>
          <p:nvPr/>
        </p:nvSpPr>
        <p:spPr>
          <a:xfrm>
            <a:off x="1730012" y="3523529"/>
            <a:ext cx="3884238" cy="649268"/>
          </a:xfrm>
          <a:prstGeom prst="rect">
            <a:avLst/>
          </a:prstGeom>
          <a:solidFill>
            <a:schemeClr val="accent2"/>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r>
              <a:rPr lang="nb-NO" sz="1999">
                <a:solidFill>
                  <a:schemeClr val="bg2"/>
                </a:solidFill>
                <a:latin typeface="Simplon Norm"/>
              </a:rPr>
              <a:t>Hovedfokus de kommende årene</a:t>
            </a:r>
            <a:endParaRPr kumimoji="0" lang="nb-NO" sz="1999" b="0" i="0" u="none" strike="noStrike" kern="1200" cap="none" spc="0" normalizeH="0" baseline="0" noProof="0">
              <a:ln>
                <a:noFill/>
              </a:ln>
              <a:solidFill>
                <a:schemeClr val="bg2"/>
              </a:solidFill>
              <a:effectLst/>
              <a:uLnTx/>
              <a:uFillTx/>
              <a:latin typeface="Simplon Norm"/>
              <a:ea typeface="+mn-ea"/>
              <a:cs typeface="+mn-cs"/>
            </a:endParaRPr>
          </a:p>
        </p:txBody>
      </p:sp>
      <p:sp>
        <p:nvSpPr>
          <p:cNvPr id="22" name="Rectangle 21">
            <a:extLst>
              <a:ext uri="{FF2B5EF4-FFF2-40B4-BE49-F238E27FC236}">
                <a16:creationId xmlns:a16="http://schemas.microsoft.com/office/drawing/2014/main" id="{EC5D9321-F1A0-4911-A243-D07EBC73E59C}"/>
              </a:ext>
            </a:extLst>
          </p:cNvPr>
          <p:cNvSpPr/>
          <p:nvPr/>
        </p:nvSpPr>
        <p:spPr>
          <a:xfrm>
            <a:off x="5610168" y="3523528"/>
            <a:ext cx="2048746" cy="649268"/>
          </a:xfrm>
          <a:prstGeom prst="rect">
            <a:avLst/>
          </a:prstGeom>
          <a:solidFill>
            <a:schemeClr val="accent2">
              <a:alpha val="76000"/>
            </a:schemeClr>
          </a:solidFill>
        </p:spPr>
        <p:txBody>
          <a:bodyPr rtlCol="0" anchor="ctr">
            <a:noAutofit/>
          </a:bodyPr>
          <a:lstStyle/>
          <a:p>
            <a:pPr marL="0" marR="0" lvl="0" indent="0" algn="l" defTabSz="406359" rtl="0" eaLnBrk="0" fontAlgn="base" latinLnBrk="0" hangingPunct="0">
              <a:lnSpc>
                <a:spcPct val="100000"/>
              </a:lnSpc>
              <a:spcBef>
                <a:spcPct val="0"/>
              </a:spcBef>
              <a:spcAft>
                <a:spcPct val="0"/>
              </a:spcAft>
              <a:buClrTx/>
              <a:buSzTx/>
              <a:buFontTx/>
              <a:buNone/>
              <a:tabLst/>
              <a:defRPr/>
            </a:pPr>
            <a:endParaRPr kumimoji="0" lang="nb-NO" sz="1999" b="0" i="0" u="none" strike="noStrike" kern="1200" cap="none" spc="0" normalizeH="0" baseline="0" noProof="0">
              <a:ln>
                <a:noFill/>
              </a:ln>
              <a:solidFill>
                <a:prstClr val="black"/>
              </a:solidFill>
              <a:effectLst/>
              <a:uLnTx/>
              <a:uFillTx/>
              <a:latin typeface="Simplon Norm"/>
              <a:ea typeface="+mn-ea"/>
              <a:cs typeface="+mn-cs"/>
            </a:endParaRPr>
          </a:p>
        </p:txBody>
      </p:sp>
      <p:sp>
        <p:nvSpPr>
          <p:cNvPr id="20" name="Rectangle 19">
            <a:extLst>
              <a:ext uri="{FF2B5EF4-FFF2-40B4-BE49-F238E27FC236}">
                <a16:creationId xmlns:a16="http://schemas.microsoft.com/office/drawing/2014/main" id="{150080FC-F0B6-4FF2-AE82-B88912EB9B4F}"/>
              </a:ext>
            </a:extLst>
          </p:cNvPr>
          <p:cNvSpPr/>
          <p:nvPr/>
        </p:nvSpPr>
        <p:spPr>
          <a:xfrm>
            <a:off x="1314422" y="1333847"/>
            <a:ext cx="365760" cy="1379162"/>
          </a:xfrm>
          <a:prstGeom prst="rect">
            <a:avLst/>
          </a:prstGeom>
          <a:solidFill>
            <a:schemeClr val="accent1">
              <a:lumMod val="25000"/>
              <a:lumOff val="75000"/>
            </a:schemeClr>
          </a:solidFill>
        </p:spPr>
        <p:txBody>
          <a:bodyPr vert="vert270" rtlCol="0" anchor="ctr">
            <a:noAutofit/>
          </a:bodyPr>
          <a:lstStyle/>
          <a:p>
            <a:pPr marL="0" marR="0" lvl="0" indent="0" algn="ctr" defTabSz="406359" rtl="0" eaLnBrk="0" fontAlgn="base" latinLnBrk="0" hangingPunct="0">
              <a:lnSpc>
                <a:spcPct val="100000"/>
              </a:lnSpc>
              <a:spcBef>
                <a:spcPct val="0"/>
              </a:spcBef>
              <a:spcAft>
                <a:spcPct val="0"/>
              </a:spcAft>
              <a:buClrTx/>
              <a:buSzTx/>
              <a:buFontTx/>
              <a:buNone/>
              <a:tabLst/>
              <a:defRPr/>
            </a:pPr>
            <a:r>
              <a:rPr lang="nb-NO" sz="1999">
                <a:solidFill>
                  <a:schemeClr val="bg2"/>
                </a:solidFill>
                <a:latin typeface="Simplon Norm"/>
              </a:rPr>
              <a:t>Backe</a:t>
            </a:r>
            <a:endParaRPr kumimoji="0" lang="nb-NO" sz="1999" i="0" u="none" strike="noStrike" kern="1200" cap="none" spc="0" normalizeH="0" baseline="0" noProof="0">
              <a:ln>
                <a:noFill/>
              </a:ln>
              <a:solidFill>
                <a:schemeClr val="bg2"/>
              </a:solidFill>
              <a:effectLst/>
              <a:uLnTx/>
              <a:uFillTx/>
              <a:latin typeface="Simplon Norm"/>
              <a:ea typeface="+mn-ea"/>
              <a:cs typeface="+mn-cs"/>
            </a:endParaRPr>
          </a:p>
        </p:txBody>
      </p:sp>
      <p:sp>
        <p:nvSpPr>
          <p:cNvPr id="21" name="Rectangle 20">
            <a:extLst>
              <a:ext uri="{FF2B5EF4-FFF2-40B4-BE49-F238E27FC236}">
                <a16:creationId xmlns:a16="http://schemas.microsoft.com/office/drawing/2014/main" id="{A5445F00-0AC8-4F93-B593-07737252F6F3}"/>
              </a:ext>
            </a:extLst>
          </p:cNvPr>
          <p:cNvSpPr/>
          <p:nvPr/>
        </p:nvSpPr>
        <p:spPr>
          <a:xfrm>
            <a:off x="1314422" y="2793635"/>
            <a:ext cx="365760" cy="1379162"/>
          </a:xfrm>
          <a:prstGeom prst="rect">
            <a:avLst/>
          </a:prstGeom>
          <a:solidFill>
            <a:schemeClr val="accent1">
              <a:lumMod val="50000"/>
              <a:lumOff val="50000"/>
            </a:schemeClr>
          </a:solidFill>
        </p:spPr>
        <p:txBody>
          <a:bodyPr vert="vert270" rtlCol="0" anchor="ctr">
            <a:noAutofit/>
          </a:bodyPr>
          <a:lstStyle/>
          <a:p>
            <a:pPr marL="0" marR="0" lvl="0" indent="0" algn="ctr" defTabSz="406359" rtl="0" eaLnBrk="0" fontAlgn="base" latinLnBrk="0" hangingPunct="0">
              <a:lnSpc>
                <a:spcPct val="100000"/>
              </a:lnSpc>
              <a:spcBef>
                <a:spcPct val="0"/>
              </a:spcBef>
              <a:spcAft>
                <a:spcPct val="0"/>
              </a:spcAft>
              <a:buClrTx/>
              <a:buSzTx/>
              <a:buFontTx/>
              <a:buNone/>
              <a:tabLst/>
              <a:defRPr/>
            </a:pPr>
            <a:r>
              <a:rPr lang="nb-NO" sz="1999">
                <a:solidFill>
                  <a:schemeClr val="bg2"/>
                </a:solidFill>
                <a:latin typeface="Simplon Norm"/>
              </a:rPr>
              <a:t>Næringen</a:t>
            </a:r>
            <a:endParaRPr kumimoji="0" lang="nb-NO" sz="1999" i="0" u="none" strike="noStrike" kern="1200" cap="none" spc="0" normalizeH="0" baseline="0" noProof="0">
              <a:ln>
                <a:noFill/>
              </a:ln>
              <a:solidFill>
                <a:schemeClr val="bg2"/>
              </a:solidFill>
              <a:effectLst/>
              <a:uLnTx/>
              <a:uFillTx/>
              <a:latin typeface="Simplon Norm"/>
              <a:ea typeface="+mn-ea"/>
              <a:cs typeface="+mn-cs"/>
            </a:endParaRPr>
          </a:p>
        </p:txBody>
      </p:sp>
    </p:spTree>
    <p:extLst>
      <p:ext uri="{BB962C8B-B14F-4D97-AF65-F5344CB8AC3E}">
        <p14:creationId xmlns:p14="http://schemas.microsoft.com/office/powerpoint/2010/main" val="3477664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k 15">
            <a:extLst>
              <a:ext uri="{FF2B5EF4-FFF2-40B4-BE49-F238E27FC236}">
                <a16:creationId xmlns:a16="http://schemas.microsoft.com/office/drawing/2014/main" id="{52B20718-5D36-4022-911D-9BC6132193C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9828"/>
          <a:stretch/>
        </p:blipFill>
        <p:spPr>
          <a:xfrm>
            <a:off x="2495767" y="3084447"/>
            <a:ext cx="7203641" cy="7219153"/>
          </a:xfrm>
          <a:prstGeom prst="rect">
            <a:avLst/>
          </a:prstGeom>
        </p:spPr>
      </p:pic>
      <p:sp>
        <p:nvSpPr>
          <p:cNvPr id="2" name="Tittel 1">
            <a:extLst>
              <a:ext uri="{FF2B5EF4-FFF2-40B4-BE49-F238E27FC236}">
                <a16:creationId xmlns:a16="http://schemas.microsoft.com/office/drawing/2014/main" id="{D05FBF63-6290-4A3F-B46B-756707B88881}"/>
              </a:ext>
            </a:extLst>
          </p:cNvPr>
          <p:cNvSpPr>
            <a:spLocks noGrp="1"/>
          </p:cNvSpPr>
          <p:nvPr>
            <p:ph type="title"/>
          </p:nvPr>
        </p:nvSpPr>
        <p:spPr>
          <a:xfrm>
            <a:off x="560541" y="218241"/>
            <a:ext cx="11076276" cy="649169"/>
          </a:xfrm>
        </p:spPr>
        <p:txBody>
          <a:bodyPr/>
          <a:lstStyle/>
          <a:p>
            <a:r>
              <a:rPr lang="nb-NO"/>
              <a:t>Eksempler på strakstiltak i Backe for redusert klimagassutslipp</a:t>
            </a:r>
          </a:p>
        </p:txBody>
      </p:sp>
      <p:pic>
        <p:nvPicPr>
          <p:cNvPr id="6" name="Plassholder for innhold 5" descr="Batteri som lader kontur">
            <a:extLst>
              <a:ext uri="{FF2B5EF4-FFF2-40B4-BE49-F238E27FC236}">
                <a16:creationId xmlns:a16="http://schemas.microsoft.com/office/drawing/2014/main" id="{B92CDAE8-048F-41C0-8C69-D1FB979C6670}"/>
              </a:ext>
            </a:extLst>
          </p:cNvPr>
          <p:cNvPicPr>
            <a:picLocks noGrp="1" noChangeAspect="1"/>
          </p:cNvPicPr>
          <p:nvPr>
            <p:ph idx="1"/>
          </p:nvPr>
        </p:nvPicPr>
        <p:blipFill rotWithShape="1">
          <a:blip r:embed="rId5">
            <a:extLst>
              <a:ext uri="{96DAC541-7B7A-43D3-8B79-37D633B846F1}">
                <asvg:svgBlip xmlns:asvg="http://schemas.microsoft.com/office/drawing/2016/SVG/main" r:embed="rId6"/>
              </a:ext>
            </a:extLst>
          </a:blip>
          <a:srcRect b="9863"/>
          <a:stretch/>
        </p:blipFill>
        <p:spPr>
          <a:xfrm>
            <a:off x="1743664" y="3602493"/>
            <a:ext cx="855169" cy="770818"/>
          </a:xfrm>
        </p:spPr>
      </p:pic>
      <p:sp>
        <p:nvSpPr>
          <p:cNvPr id="7" name="TekstSylinder 6">
            <a:extLst>
              <a:ext uri="{FF2B5EF4-FFF2-40B4-BE49-F238E27FC236}">
                <a16:creationId xmlns:a16="http://schemas.microsoft.com/office/drawing/2014/main" id="{A45AC070-070B-4A15-9C54-D5A65113DE5C}"/>
              </a:ext>
            </a:extLst>
          </p:cNvPr>
          <p:cNvSpPr txBox="1"/>
          <p:nvPr/>
        </p:nvSpPr>
        <p:spPr>
          <a:xfrm>
            <a:off x="735761" y="4443986"/>
            <a:ext cx="2867775" cy="338554"/>
          </a:xfrm>
          <a:prstGeom prst="rect">
            <a:avLst/>
          </a:prstGeom>
          <a:solidFill>
            <a:schemeClr val="accent2"/>
          </a:solidFill>
        </p:spPr>
        <p:txBody>
          <a:bodyPr wrap="square" rtlCol="0">
            <a:spAutoFit/>
          </a:bodyPr>
          <a:lstStyle>
            <a:defPPr>
              <a:defRPr lang="en-US"/>
            </a:defPPr>
            <a:lvl1pPr algn="ctr">
              <a:defRPr b="1">
                <a:solidFill>
                  <a:schemeClr val="bg2"/>
                </a:solidFill>
              </a:defRPr>
            </a:lvl1pPr>
          </a:lstStyle>
          <a:p>
            <a:r>
              <a:rPr lang="nb-NO"/>
              <a:t>Battericontainer på byggeplass</a:t>
            </a:r>
          </a:p>
        </p:txBody>
      </p:sp>
      <p:sp>
        <p:nvSpPr>
          <p:cNvPr id="8" name="TekstSylinder 7">
            <a:extLst>
              <a:ext uri="{FF2B5EF4-FFF2-40B4-BE49-F238E27FC236}">
                <a16:creationId xmlns:a16="http://schemas.microsoft.com/office/drawing/2014/main" id="{CE19803A-5CCD-4130-B896-4DC29B72B164}"/>
              </a:ext>
            </a:extLst>
          </p:cNvPr>
          <p:cNvSpPr txBox="1"/>
          <p:nvPr/>
        </p:nvSpPr>
        <p:spPr>
          <a:xfrm>
            <a:off x="3051361" y="3403767"/>
            <a:ext cx="1866009" cy="338554"/>
          </a:xfrm>
          <a:prstGeom prst="rect">
            <a:avLst/>
          </a:prstGeom>
          <a:solidFill>
            <a:schemeClr val="accent2"/>
          </a:solidFill>
        </p:spPr>
        <p:txBody>
          <a:bodyPr wrap="square" rtlCol="0">
            <a:spAutoFit/>
          </a:bodyPr>
          <a:lstStyle>
            <a:defPPr>
              <a:defRPr lang="en-US"/>
            </a:defPPr>
            <a:lvl1pPr algn="ctr">
              <a:defRPr b="1">
                <a:solidFill>
                  <a:schemeClr val="bg2"/>
                </a:solidFill>
              </a:defRPr>
            </a:lvl1pPr>
          </a:lstStyle>
          <a:p>
            <a:r>
              <a:rPr lang="nb-NO"/>
              <a:t>Elektrisk mobilkran</a:t>
            </a:r>
          </a:p>
        </p:txBody>
      </p:sp>
      <p:sp>
        <p:nvSpPr>
          <p:cNvPr id="9" name="TekstSylinder 8">
            <a:extLst>
              <a:ext uri="{FF2B5EF4-FFF2-40B4-BE49-F238E27FC236}">
                <a16:creationId xmlns:a16="http://schemas.microsoft.com/office/drawing/2014/main" id="{BE8A4314-20B4-4BAF-A278-9622A19AC50F}"/>
              </a:ext>
            </a:extLst>
          </p:cNvPr>
          <p:cNvSpPr txBox="1"/>
          <p:nvPr/>
        </p:nvSpPr>
        <p:spPr>
          <a:xfrm>
            <a:off x="629758" y="5729280"/>
            <a:ext cx="1866009" cy="338554"/>
          </a:xfrm>
          <a:prstGeom prst="rect">
            <a:avLst/>
          </a:prstGeom>
          <a:solidFill>
            <a:schemeClr val="accent2"/>
          </a:solidFill>
        </p:spPr>
        <p:txBody>
          <a:bodyPr wrap="square" rtlCol="0">
            <a:spAutoFit/>
          </a:bodyPr>
          <a:lstStyle/>
          <a:p>
            <a:pPr algn="ctr"/>
            <a:r>
              <a:rPr lang="nb-NO" b="1">
                <a:solidFill>
                  <a:schemeClr val="bg2"/>
                </a:solidFill>
              </a:rPr>
              <a:t>Elektrisk bilpark</a:t>
            </a:r>
          </a:p>
        </p:txBody>
      </p:sp>
      <p:pic>
        <p:nvPicPr>
          <p:cNvPr id="13" name="Plassholder for innhold 12">
            <a:extLst>
              <a:ext uri="{FF2B5EF4-FFF2-40B4-BE49-F238E27FC236}">
                <a16:creationId xmlns:a16="http://schemas.microsoft.com/office/drawing/2014/main" id="{B0D1E3ED-409F-4EEB-A432-0E402F9B8483}"/>
              </a:ext>
            </a:extLst>
          </p:cNvPr>
          <p:cNvPicPr>
            <a:picLocks noGrp="1" noChangeAspect="1"/>
          </p:cNvPicPr>
          <p:nvPr>
            <p:ph idx="13"/>
          </p:nvPr>
        </p:nvPicPr>
        <p:blipFill rotWithShape="1">
          <a:blip r:embed="rId7">
            <a:extLst>
              <a:ext uri="{96DAC541-7B7A-43D3-8B79-37D633B846F1}">
                <asvg:svgBlip xmlns:asvg="http://schemas.microsoft.com/office/drawing/2016/SVG/main" r:embed="rId8"/>
              </a:ext>
            </a:extLst>
          </a:blip>
          <a:srcRect b="16466"/>
          <a:stretch/>
        </p:blipFill>
        <p:spPr>
          <a:xfrm>
            <a:off x="1214711" y="5006299"/>
            <a:ext cx="628818" cy="656590"/>
          </a:xfrm>
        </p:spPr>
      </p:pic>
      <p:grpSp>
        <p:nvGrpSpPr>
          <p:cNvPr id="5" name="Group 4">
            <a:extLst>
              <a:ext uri="{FF2B5EF4-FFF2-40B4-BE49-F238E27FC236}">
                <a16:creationId xmlns:a16="http://schemas.microsoft.com/office/drawing/2014/main" id="{1CD4DF65-F053-4E45-93F7-9FD3CC9B5338}"/>
              </a:ext>
            </a:extLst>
          </p:cNvPr>
          <p:cNvGrpSpPr>
            <a:grpSpLocks noChangeAspect="1"/>
          </p:cNvGrpSpPr>
          <p:nvPr/>
        </p:nvGrpSpPr>
        <p:grpSpPr>
          <a:xfrm>
            <a:off x="3656396" y="2638978"/>
            <a:ext cx="655938" cy="655200"/>
            <a:chOff x="3922156" y="1737462"/>
            <a:chExt cx="917491" cy="916458"/>
          </a:xfrm>
        </p:grpSpPr>
        <p:pic>
          <p:nvPicPr>
            <p:cNvPr id="4" name="Grafikk 3">
              <a:extLst>
                <a:ext uri="{FF2B5EF4-FFF2-40B4-BE49-F238E27FC236}">
                  <a16:creationId xmlns:a16="http://schemas.microsoft.com/office/drawing/2014/main" id="{635412BF-4CA1-4FED-8241-6763BEB204C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0572"/>
            <a:stretch/>
          </p:blipFill>
          <p:spPr>
            <a:xfrm>
              <a:off x="3922156" y="1737462"/>
              <a:ext cx="917491" cy="916458"/>
            </a:xfrm>
            <a:prstGeom prst="rect">
              <a:avLst/>
            </a:prstGeom>
          </p:spPr>
        </p:pic>
        <p:pic>
          <p:nvPicPr>
            <p:cNvPr id="17" name="Plassholder for innhold 5" descr="Batteri som lader kontur">
              <a:extLst>
                <a:ext uri="{FF2B5EF4-FFF2-40B4-BE49-F238E27FC236}">
                  <a16:creationId xmlns:a16="http://schemas.microsoft.com/office/drawing/2014/main" id="{80ED1DA8-C822-4746-9B21-EE2BE446F5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81238" y="1828543"/>
              <a:ext cx="244546" cy="244546"/>
            </a:xfrm>
            <a:prstGeom prst="rect">
              <a:avLst/>
            </a:prstGeom>
          </p:spPr>
        </p:pic>
      </p:grpSp>
      <p:pic>
        <p:nvPicPr>
          <p:cNvPr id="20" name="Grafikk 19">
            <a:extLst>
              <a:ext uri="{FF2B5EF4-FFF2-40B4-BE49-F238E27FC236}">
                <a16:creationId xmlns:a16="http://schemas.microsoft.com/office/drawing/2014/main" id="{56603B3D-A0BF-4F27-BECC-96B1C83848AC}"/>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14311"/>
          <a:stretch/>
        </p:blipFill>
        <p:spPr>
          <a:xfrm>
            <a:off x="7900430" y="2587583"/>
            <a:ext cx="655938" cy="706595"/>
          </a:xfrm>
          <a:prstGeom prst="rect">
            <a:avLst/>
          </a:prstGeom>
        </p:spPr>
      </p:pic>
      <p:pic>
        <p:nvPicPr>
          <p:cNvPr id="22" name="Grafikk 21">
            <a:extLst>
              <a:ext uri="{FF2B5EF4-FFF2-40B4-BE49-F238E27FC236}">
                <a16:creationId xmlns:a16="http://schemas.microsoft.com/office/drawing/2014/main" id="{90A58565-A3AC-4FED-8684-9DD61C32715A}"/>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21391"/>
          <a:stretch/>
        </p:blipFill>
        <p:spPr>
          <a:xfrm>
            <a:off x="9279622" y="3673042"/>
            <a:ext cx="712663" cy="700269"/>
          </a:xfrm>
          <a:prstGeom prst="rect">
            <a:avLst/>
          </a:prstGeom>
        </p:spPr>
      </p:pic>
      <p:pic>
        <p:nvPicPr>
          <p:cNvPr id="26" name="Grafikk 25">
            <a:extLst>
              <a:ext uri="{FF2B5EF4-FFF2-40B4-BE49-F238E27FC236}">
                <a16:creationId xmlns:a16="http://schemas.microsoft.com/office/drawing/2014/main" id="{40B53648-DFAE-4711-ACEF-2F68B9E01875}"/>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t="6131" b="24569"/>
          <a:stretch/>
        </p:blipFill>
        <p:spPr>
          <a:xfrm>
            <a:off x="10146724" y="4929827"/>
            <a:ext cx="844467" cy="733062"/>
          </a:xfrm>
          <a:prstGeom prst="rect">
            <a:avLst/>
          </a:prstGeom>
        </p:spPr>
      </p:pic>
      <p:sp>
        <p:nvSpPr>
          <p:cNvPr id="27" name="TekstSylinder 26">
            <a:extLst>
              <a:ext uri="{FF2B5EF4-FFF2-40B4-BE49-F238E27FC236}">
                <a16:creationId xmlns:a16="http://schemas.microsoft.com/office/drawing/2014/main" id="{F5A37FED-014B-4B02-BA59-FC4F1FD5BDF0}"/>
              </a:ext>
            </a:extLst>
          </p:cNvPr>
          <p:cNvSpPr txBox="1"/>
          <p:nvPr/>
        </p:nvSpPr>
        <p:spPr>
          <a:xfrm>
            <a:off x="9699408" y="5729280"/>
            <a:ext cx="1866009" cy="338554"/>
          </a:xfrm>
          <a:prstGeom prst="rect">
            <a:avLst/>
          </a:prstGeom>
          <a:solidFill>
            <a:schemeClr val="accent5"/>
          </a:solidFill>
        </p:spPr>
        <p:txBody>
          <a:bodyPr wrap="square" rtlCol="0">
            <a:spAutoFit/>
          </a:bodyPr>
          <a:lstStyle/>
          <a:p>
            <a:pPr algn="ctr"/>
            <a:r>
              <a:rPr lang="nb-NO" b="1">
                <a:solidFill>
                  <a:schemeClr val="bg2"/>
                </a:solidFill>
              </a:rPr>
              <a:t>Trevirke</a:t>
            </a:r>
          </a:p>
        </p:txBody>
      </p:sp>
      <p:sp>
        <p:nvSpPr>
          <p:cNvPr id="28" name="TekstSylinder 27">
            <a:extLst>
              <a:ext uri="{FF2B5EF4-FFF2-40B4-BE49-F238E27FC236}">
                <a16:creationId xmlns:a16="http://schemas.microsoft.com/office/drawing/2014/main" id="{6B43202C-DEE6-40CD-8A6B-D0E34F7F7C8D}"/>
              </a:ext>
            </a:extLst>
          </p:cNvPr>
          <p:cNvSpPr txBox="1"/>
          <p:nvPr/>
        </p:nvSpPr>
        <p:spPr>
          <a:xfrm>
            <a:off x="8702949" y="4443986"/>
            <a:ext cx="1866009" cy="338554"/>
          </a:xfrm>
          <a:prstGeom prst="rect">
            <a:avLst/>
          </a:prstGeom>
          <a:solidFill>
            <a:schemeClr val="accent5"/>
          </a:solidFill>
        </p:spPr>
        <p:txBody>
          <a:bodyPr wrap="square" rtlCol="0">
            <a:spAutoFit/>
          </a:bodyPr>
          <a:lstStyle/>
          <a:p>
            <a:pPr algn="ctr"/>
            <a:r>
              <a:rPr lang="nb-NO" b="1">
                <a:solidFill>
                  <a:schemeClr val="bg2"/>
                </a:solidFill>
              </a:rPr>
              <a:t>EPS-isolasjon</a:t>
            </a:r>
          </a:p>
        </p:txBody>
      </p:sp>
      <p:sp>
        <p:nvSpPr>
          <p:cNvPr id="29" name="TekstSylinder 28">
            <a:extLst>
              <a:ext uri="{FF2B5EF4-FFF2-40B4-BE49-F238E27FC236}">
                <a16:creationId xmlns:a16="http://schemas.microsoft.com/office/drawing/2014/main" id="{E7D6732E-4ABB-43F0-B697-C1B225667012}"/>
              </a:ext>
            </a:extLst>
          </p:cNvPr>
          <p:cNvSpPr txBox="1"/>
          <p:nvPr/>
        </p:nvSpPr>
        <p:spPr>
          <a:xfrm>
            <a:off x="7295395" y="3404710"/>
            <a:ext cx="1866009" cy="338554"/>
          </a:xfrm>
          <a:prstGeom prst="rect">
            <a:avLst/>
          </a:prstGeom>
          <a:solidFill>
            <a:schemeClr val="accent5"/>
          </a:solidFill>
        </p:spPr>
        <p:txBody>
          <a:bodyPr wrap="square" rtlCol="0">
            <a:spAutoFit/>
          </a:bodyPr>
          <a:lstStyle/>
          <a:p>
            <a:pPr algn="ctr"/>
            <a:r>
              <a:rPr lang="nb-NO" b="1">
                <a:solidFill>
                  <a:schemeClr val="bg2"/>
                </a:solidFill>
              </a:rPr>
              <a:t>Kildesortering NG</a:t>
            </a:r>
          </a:p>
        </p:txBody>
      </p:sp>
      <p:sp>
        <p:nvSpPr>
          <p:cNvPr id="3" name="TekstSylinder 2">
            <a:extLst>
              <a:ext uri="{FF2B5EF4-FFF2-40B4-BE49-F238E27FC236}">
                <a16:creationId xmlns:a16="http://schemas.microsoft.com/office/drawing/2014/main" id="{8599CFF5-7B6A-4EC2-ADF8-1962E07ABC6C}"/>
              </a:ext>
            </a:extLst>
          </p:cNvPr>
          <p:cNvSpPr txBox="1"/>
          <p:nvPr/>
        </p:nvSpPr>
        <p:spPr>
          <a:xfrm>
            <a:off x="560541" y="1468097"/>
            <a:ext cx="1935226" cy="461665"/>
          </a:xfrm>
          <a:prstGeom prst="rect">
            <a:avLst/>
          </a:prstGeom>
          <a:noFill/>
        </p:spPr>
        <p:txBody>
          <a:bodyPr wrap="square" rtlCol="0">
            <a:spAutoFit/>
          </a:bodyPr>
          <a:lstStyle/>
          <a:p>
            <a:r>
              <a:rPr lang="nb-NO" sz="2400" b="1"/>
              <a:t>Elektrifisering</a:t>
            </a:r>
          </a:p>
        </p:txBody>
      </p:sp>
      <p:sp>
        <p:nvSpPr>
          <p:cNvPr id="18" name="TekstSylinder 17">
            <a:extLst>
              <a:ext uri="{FF2B5EF4-FFF2-40B4-BE49-F238E27FC236}">
                <a16:creationId xmlns:a16="http://schemas.microsoft.com/office/drawing/2014/main" id="{A5A49094-7720-4044-8576-FDD3D25FF7DE}"/>
              </a:ext>
            </a:extLst>
          </p:cNvPr>
          <p:cNvSpPr txBox="1"/>
          <p:nvPr/>
        </p:nvSpPr>
        <p:spPr>
          <a:xfrm>
            <a:off x="9080596" y="1468097"/>
            <a:ext cx="2556221" cy="461665"/>
          </a:xfrm>
          <a:prstGeom prst="rect">
            <a:avLst/>
          </a:prstGeom>
          <a:noFill/>
        </p:spPr>
        <p:txBody>
          <a:bodyPr wrap="square" rtlCol="0">
            <a:spAutoFit/>
          </a:bodyPr>
          <a:lstStyle/>
          <a:p>
            <a:pPr algn="r"/>
            <a:r>
              <a:rPr lang="nb-NO" sz="2400" b="1">
                <a:solidFill>
                  <a:srgbClr val="323E5A"/>
                </a:solidFill>
              </a:rPr>
              <a:t>Sirkularitet</a:t>
            </a:r>
          </a:p>
        </p:txBody>
      </p:sp>
      <p:sp>
        <p:nvSpPr>
          <p:cNvPr id="21" name="TekstSylinder 20">
            <a:extLst>
              <a:ext uri="{FF2B5EF4-FFF2-40B4-BE49-F238E27FC236}">
                <a16:creationId xmlns:a16="http://schemas.microsoft.com/office/drawing/2014/main" id="{E6A1F528-6C38-4F7B-84B2-6F9E4E9E4223}"/>
              </a:ext>
            </a:extLst>
          </p:cNvPr>
          <p:cNvSpPr txBox="1"/>
          <p:nvPr/>
        </p:nvSpPr>
        <p:spPr>
          <a:xfrm>
            <a:off x="5164583" y="2768394"/>
            <a:ext cx="1866009" cy="338554"/>
          </a:xfrm>
          <a:prstGeom prst="rect">
            <a:avLst/>
          </a:prstGeom>
          <a:solidFill>
            <a:schemeClr val="accent2"/>
          </a:solidFill>
        </p:spPr>
        <p:txBody>
          <a:bodyPr wrap="square" rtlCol="0">
            <a:spAutoFit/>
          </a:bodyPr>
          <a:lstStyle>
            <a:defPPr>
              <a:defRPr lang="en-US"/>
            </a:defPPr>
            <a:lvl1pPr algn="ctr">
              <a:defRPr b="1">
                <a:solidFill>
                  <a:schemeClr val="bg2"/>
                </a:solidFill>
              </a:defRPr>
            </a:lvl1pPr>
          </a:lstStyle>
          <a:p>
            <a:r>
              <a:rPr lang="nb-NO"/>
              <a:t>Ren kraft</a:t>
            </a:r>
          </a:p>
        </p:txBody>
      </p:sp>
      <p:pic>
        <p:nvPicPr>
          <p:cNvPr id="24" name="Grafikk 23" descr="Vindmølle kontur">
            <a:extLst>
              <a:ext uri="{FF2B5EF4-FFF2-40B4-BE49-F238E27FC236}">
                <a16:creationId xmlns:a16="http://schemas.microsoft.com/office/drawing/2014/main" id="{E7F75D9A-90C0-4F31-9CD3-5D87E71B296F}"/>
              </a:ext>
            </a:extLst>
          </p:cNvPr>
          <p:cNvPicPr>
            <a:picLocks noChangeAspect="1"/>
          </p:cNvPicPr>
          <p:nvPr/>
        </p:nvPicPr>
        <p:blipFill>
          <a:blip r:embed="rId19">
            <a:extLst>
              <a:ext uri="{96DAC541-7B7A-43D3-8B79-37D633B846F1}">
                <asvg:svgBlip xmlns:asvg="http://schemas.microsoft.com/office/drawing/2016/SVG/main" r:embed="rId20"/>
              </a:ext>
            </a:extLst>
          </a:blip>
          <a:srcRect t="56" b="56"/>
          <a:stretch/>
        </p:blipFill>
        <p:spPr>
          <a:xfrm>
            <a:off x="5729871" y="1948942"/>
            <a:ext cx="735432" cy="734604"/>
          </a:xfrm>
          <a:prstGeom prst="rect">
            <a:avLst/>
          </a:prstGeom>
        </p:spPr>
      </p:pic>
    </p:spTree>
    <p:extLst>
      <p:ext uri="{BB962C8B-B14F-4D97-AF65-F5344CB8AC3E}">
        <p14:creationId xmlns:p14="http://schemas.microsoft.com/office/powerpoint/2010/main" val="3125931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k 15">
            <a:extLst>
              <a:ext uri="{FF2B5EF4-FFF2-40B4-BE49-F238E27FC236}">
                <a16:creationId xmlns:a16="http://schemas.microsoft.com/office/drawing/2014/main" id="{52B20718-5D36-4022-911D-9BC6132193C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9828"/>
          <a:stretch/>
        </p:blipFill>
        <p:spPr>
          <a:xfrm>
            <a:off x="2495767" y="3084447"/>
            <a:ext cx="7203641" cy="7219153"/>
          </a:xfrm>
          <a:prstGeom prst="rect">
            <a:avLst/>
          </a:prstGeom>
        </p:spPr>
      </p:pic>
      <p:sp>
        <p:nvSpPr>
          <p:cNvPr id="2" name="Tittel 1">
            <a:extLst>
              <a:ext uri="{FF2B5EF4-FFF2-40B4-BE49-F238E27FC236}">
                <a16:creationId xmlns:a16="http://schemas.microsoft.com/office/drawing/2014/main" id="{D05FBF63-6290-4A3F-B46B-756707B88881}"/>
              </a:ext>
            </a:extLst>
          </p:cNvPr>
          <p:cNvSpPr>
            <a:spLocks noGrp="1"/>
          </p:cNvSpPr>
          <p:nvPr>
            <p:ph type="title"/>
          </p:nvPr>
        </p:nvSpPr>
        <p:spPr>
          <a:xfrm>
            <a:off x="560541" y="218241"/>
            <a:ext cx="11076276" cy="649169"/>
          </a:xfrm>
        </p:spPr>
        <p:txBody>
          <a:bodyPr/>
          <a:lstStyle/>
          <a:p>
            <a:r>
              <a:rPr lang="nb-NO"/>
              <a:t>Eksempler på strakstiltak i Backe for redusert klimagassutslipp</a:t>
            </a:r>
          </a:p>
        </p:txBody>
      </p:sp>
      <p:pic>
        <p:nvPicPr>
          <p:cNvPr id="6" name="Plassholder for innhold 5" descr="Batteri som lader kontur">
            <a:extLst>
              <a:ext uri="{FF2B5EF4-FFF2-40B4-BE49-F238E27FC236}">
                <a16:creationId xmlns:a16="http://schemas.microsoft.com/office/drawing/2014/main" id="{B92CDAE8-048F-41C0-8C69-D1FB979C6670}"/>
              </a:ext>
            </a:extLst>
          </p:cNvPr>
          <p:cNvPicPr>
            <a:picLocks noGrp="1" noChangeAspect="1"/>
          </p:cNvPicPr>
          <p:nvPr>
            <p:ph idx="1"/>
          </p:nvPr>
        </p:nvPicPr>
        <p:blipFill rotWithShape="1">
          <a:blip r:embed="rId5">
            <a:extLst>
              <a:ext uri="{96DAC541-7B7A-43D3-8B79-37D633B846F1}">
                <asvg:svgBlip xmlns:asvg="http://schemas.microsoft.com/office/drawing/2016/SVG/main" r:embed="rId6"/>
              </a:ext>
            </a:extLst>
          </a:blip>
          <a:srcRect b="9863"/>
          <a:stretch/>
        </p:blipFill>
        <p:spPr>
          <a:xfrm>
            <a:off x="1743664" y="3602493"/>
            <a:ext cx="855169" cy="770818"/>
          </a:xfrm>
        </p:spPr>
      </p:pic>
      <p:sp>
        <p:nvSpPr>
          <p:cNvPr id="7" name="TekstSylinder 6">
            <a:extLst>
              <a:ext uri="{FF2B5EF4-FFF2-40B4-BE49-F238E27FC236}">
                <a16:creationId xmlns:a16="http://schemas.microsoft.com/office/drawing/2014/main" id="{A45AC070-070B-4A15-9C54-D5A65113DE5C}"/>
              </a:ext>
            </a:extLst>
          </p:cNvPr>
          <p:cNvSpPr txBox="1"/>
          <p:nvPr/>
        </p:nvSpPr>
        <p:spPr>
          <a:xfrm>
            <a:off x="735761" y="4443986"/>
            <a:ext cx="2867775" cy="338554"/>
          </a:xfrm>
          <a:prstGeom prst="rect">
            <a:avLst/>
          </a:prstGeom>
          <a:solidFill>
            <a:srgbClr val="323E5A"/>
          </a:solidFill>
        </p:spPr>
        <p:txBody>
          <a:bodyPr wrap="square" rtlCol="0">
            <a:spAutoFit/>
          </a:bodyPr>
          <a:lstStyle>
            <a:defPPr>
              <a:defRPr lang="en-US"/>
            </a:defPPr>
            <a:lvl1pPr algn="ctr">
              <a:defRPr b="1">
                <a:solidFill>
                  <a:schemeClr val="bg2"/>
                </a:solidFill>
              </a:defRPr>
            </a:lvl1pPr>
          </a:lstStyle>
          <a:p>
            <a:r>
              <a:rPr lang="nb-NO"/>
              <a:t>Battericontainer på byggeplass</a:t>
            </a:r>
          </a:p>
        </p:txBody>
      </p:sp>
      <p:sp>
        <p:nvSpPr>
          <p:cNvPr id="8" name="TekstSylinder 7">
            <a:extLst>
              <a:ext uri="{FF2B5EF4-FFF2-40B4-BE49-F238E27FC236}">
                <a16:creationId xmlns:a16="http://schemas.microsoft.com/office/drawing/2014/main" id="{CE19803A-5CCD-4130-B896-4DC29B72B164}"/>
              </a:ext>
            </a:extLst>
          </p:cNvPr>
          <p:cNvSpPr txBox="1"/>
          <p:nvPr/>
        </p:nvSpPr>
        <p:spPr>
          <a:xfrm>
            <a:off x="3051361" y="3403767"/>
            <a:ext cx="1866009" cy="338554"/>
          </a:xfrm>
          <a:prstGeom prst="rect">
            <a:avLst/>
          </a:prstGeom>
          <a:solidFill>
            <a:srgbClr val="323E5A"/>
          </a:solidFill>
        </p:spPr>
        <p:txBody>
          <a:bodyPr wrap="square" rtlCol="0">
            <a:spAutoFit/>
          </a:bodyPr>
          <a:lstStyle>
            <a:defPPr>
              <a:defRPr lang="en-US"/>
            </a:defPPr>
            <a:lvl1pPr algn="ctr">
              <a:defRPr b="1">
                <a:solidFill>
                  <a:schemeClr val="bg2"/>
                </a:solidFill>
              </a:defRPr>
            </a:lvl1pPr>
          </a:lstStyle>
          <a:p>
            <a:r>
              <a:rPr lang="nb-NO"/>
              <a:t>Elektrisk mobilkran</a:t>
            </a:r>
          </a:p>
        </p:txBody>
      </p:sp>
      <p:sp>
        <p:nvSpPr>
          <p:cNvPr id="9" name="TekstSylinder 8">
            <a:extLst>
              <a:ext uri="{FF2B5EF4-FFF2-40B4-BE49-F238E27FC236}">
                <a16:creationId xmlns:a16="http://schemas.microsoft.com/office/drawing/2014/main" id="{BE8A4314-20B4-4BAF-A278-9622A19AC50F}"/>
              </a:ext>
            </a:extLst>
          </p:cNvPr>
          <p:cNvSpPr txBox="1"/>
          <p:nvPr/>
        </p:nvSpPr>
        <p:spPr>
          <a:xfrm>
            <a:off x="629758" y="5729280"/>
            <a:ext cx="1866009" cy="338554"/>
          </a:xfrm>
          <a:prstGeom prst="rect">
            <a:avLst/>
          </a:prstGeom>
          <a:solidFill>
            <a:srgbClr val="323E5A"/>
          </a:solidFill>
        </p:spPr>
        <p:txBody>
          <a:bodyPr wrap="square" rtlCol="0">
            <a:spAutoFit/>
          </a:bodyPr>
          <a:lstStyle/>
          <a:p>
            <a:pPr algn="ctr"/>
            <a:r>
              <a:rPr lang="nb-NO" b="1">
                <a:solidFill>
                  <a:schemeClr val="bg2"/>
                </a:solidFill>
              </a:rPr>
              <a:t>Elektrisk bilpark</a:t>
            </a:r>
          </a:p>
        </p:txBody>
      </p:sp>
      <p:pic>
        <p:nvPicPr>
          <p:cNvPr id="13" name="Plassholder for innhold 12">
            <a:extLst>
              <a:ext uri="{FF2B5EF4-FFF2-40B4-BE49-F238E27FC236}">
                <a16:creationId xmlns:a16="http://schemas.microsoft.com/office/drawing/2014/main" id="{B0D1E3ED-409F-4EEB-A432-0E402F9B8483}"/>
              </a:ext>
            </a:extLst>
          </p:cNvPr>
          <p:cNvPicPr>
            <a:picLocks noGrp="1" noChangeAspect="1"/>
          </p:cNvPicPr>
          <p:nvPr>
            <p:ph idx="13"/>
          </p:nvPr>
        </p:nvPicPr>
        <p:blipFill rotWithShape="1">
          <a:blip r:embed="rId7">
            <a:extLst>
              <a:ext uri="{96DAC541-7B7A-43D3-8B79-37D633B846F1}">
                <asvg:svgBlip xmlns:asvg="http://schemas.microsoft.com/office/drawing/2016/SVG/main" r:embed="rId8"/>
              </a:ext>
            </a:extLst>
          </a:blip>
          <a:srcRect b="16466"/>
          <a:stretch/>
        </p:blipFill>
        <p:spPr>
          <a:xfrm>
            <a:off x="1214711" y="5006299"/>
            <a:ext cx="628818" cy="656590"/>
          </a:xfrm>
        </p:spPr>
      </p:pic>
      <p:grpSp>
        <p:nvGrpSpPr>
          <p:cNvPr id="5" name="Group 4">
            <a:extLst>
              <a:ext uri="{FF2B5EF4-FFF2-40B4-BE49-F238E27FC236}">
                <a16:creationId xmlns:a16="http://schemas.microsoft.com/office/drawing/2014/main" id="{1CD4DF65-F053-4E45-93F7-9FD3CC9B5338}"/>
              </a:ext>
            </a:extLst>
          </p:cNvPr>
          <p:cNvGrpSpPr>
            <a:grpSpLocks noChangeAspect="1"/>
          </p:cNvGrpSpPr>
          <p:nvPr/>
        </p:nvGrpSpPr>
        <p:grpSpPr>
          <a:xfrm>
            <a:off x="3656396" y="2638978"/>
            <a:ext cx="655938" cy="655200"/>
            <a:chOff x="3922156" y="1737462"/>
            <a:chExt cx="917491" cy="916458"/>
          </a:xfrm>
          <a:solidFill>
            <a:srgbClr val="323E5A"/>
          </a:solidFill>
        </p:grpSpPr>
        <p:pic>
          <p:nvPicPr>
            <p:cNvPr id="4" name="Grafikk 3">
              <a:extLst>
                <a:ext uri="{FF2B5EF4-FFF2-40B4-BE49-F238E27FC236}">
                  <a16:creationId xmlns:a16="http://schemas.microsoft.com/office/drawing/2014/main" id="{635412BF-4CA1-4FED-8241-6763BEB204C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0572"/>
            <a:stretch/>
          </p:blipFill>
          <p:spPr>
            <a:xfrm>
              <a:off x="3922156" y="1737462"/>
              <a:ext cx="917491" cy="916458"/>
            </a:xfrm>
            <a:prstGeom prst="rect">
              <a:avLst/>
            </a:prstGeom>
          </p:spPr>
        </p:pic>
        <p:pic>
          <p:nvPicPr>
            <p:cNvPr id="17" name="Plassholder for innhold 5" descr="Batteri som lader kontur">
              <a:extLst>
                <a:ext uri="{FF2B5EF4-FFF2-40B4-BE49-F238E27FC236}">
                  <a16:creationId xmlns:a16="http://schemas.microsoft.com/office/drawing/2014/main" id="{80ED1DA8-C822-4746-9B21-EE2BE446F50D}"/>
                </a:ext>
              </a:extLst>
            </p:cNvPr>
            <p:cNvPicPr>
              <a:picLocks noChangeAspect="1"/>
            </p:cNvPicPr>
            <p:nvPr/>
          </p:nvPicPr>
          <p:blipFill>
            <a:blip r:embed="rId5">
              <a:extLst>
                <a:ext uri="{96DAC541-7B7A-43D3-8B79-37D633B846F1}">
                  <asvg:svgBlip xmlns:asvg="http://schemas.microsoft.com/office/drawing/2016/SVG/main" r:embed="rId11"/>
                </a:ext>
              </a:extLst>
            </a:blip>
            <a:stretch>
              <a:fillRect/>
            </a:stretch>
          </p:blipFill>
          <p:spPr>
            <a:xfrm>
              <a:off x="3981238" y="1828543"/>
              <a:ext cx="244546" cy="244546"/>
            </a:xfrm>
            <a:prstGeom prst="rect">
              <a:avLst/>
            </a:prstGeom>
          </p:spPr>
        </p:pic>
      </p:grpSp>
      <p:pic>
        <p:nvPicPr>
          <p:cNvPr id="20" name="Grafikk 19">
            <a:extLst>
              <a:ext uri="{FF2B5EF4-FFF2-40B4-BE49-F238E27FC236}">
                <a16:creationId xmlns:a16="http://schemas.microsoft.com/office/drawing/2014/main" id="{56603B3D-A0BF-4F27-BECC-96B1C83848AC}"/>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14311"/>
          <a:stretch/>
        </p:blipFill>
        <p:spPr>
          <a:xfrm>
            <a:off x="7900430" y="2587583"/>
            <a:ext cx="655938" cy="706595"/>
          </a:xfrm>
          <a:prstGeom prst="rect">
            <a:avLst/>
          </a:prstGeom>
        </p:spPr>
      </p:pic>
      <p:pic>
        <p:nvPicPr>
          <p:cNvPr id="22" name="Grafikk 21">
            <a:extLst>
              <a:ext uri="{FF2B5EF4-FFF2-40B4-BE49-F238E27FC236}">
                <a16:creationId xmlns:a16="http://schemas.microsoft.com/office/drawing/2014/main" id="{90A58565-A3AC-4FED-8684-9DD61C32715A}"/>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b="21391"/>
          <a:stretch/>
        </p:blipFill>
        <p:spPr>
          <a:xfrm>
            <a:off x="9279622" y="3673042"/>
            <a:ext cx="712663" cy="700269"/>
          </a:xfrm>
          <a:prstGeom prst="rect">
            <a:avLst/>
          </a:prstGeom>
        </p:spPr>
      </p:pic>
      <p:pic>
        <p:nvPicPr>
          <p:cNvPr id="26" name="Grafikk 25">
            <a:extLst>
              <a:ext uri="{FF2B5EF4-FFF2-40B4-BE49-F238E27FC236}">
                <a16:creationId xmlns:a16="http://schemas.microsoft.com/office/drawing/2014/main" id="{40B53648-DFAE-4711-ACEF-2F68B9E01875}"/>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t="6131" b="24569"/>
          <a:stretch/>
        </p:blipFill>
        <p:spPr>
          <a:xfrm>
            <a:off x="10146724" y="4929827"/>
            <a:ext cx="844467" cy="733062"/>
          </a:xfrm>
          <a:prstGeom prst="rect">
            <a:avLst/>
          </a:prstGeom>
        </p:spPr>
      </p:pic>
      <p:sp>
        <p:nvSpPr>
          <p:cNvPr id="27" name="TekstSylinder 26">
            <a:extLst>
              <a:ext uri="{FF2B5EF4-FFF2-40B4-BE49-F238E27FC236}">
                <a16:creationId xmlns:a16="http://schemas.microsoft.com/office/drawing/2014/main" id="{F5A37FED-014B-4B02-BA59-FC4F1FD5BDF0}"/>
              </a:ext>
            </a:extLst>
          </p:cNvPr>
          <p:cNvSpPr txBox="1"/>
          <p:nvPr/>
        </p:nvSpPr>
        <p:spPr>
          <a:xfrm>
            <a:off x="9699408" y="5729280"/>
            <a:ext cx="1866009" cy="338554"/>
          </a:xfrm>
          <a:prstGeom prst="rect">
            <a:avLst/>
          </a:prstGeom>
          <a:solidFill>
            <a:schemeClr val="accent2"/>
          </a:solidFill>
        </p:spPr>
        <p:txBody>
          <a:bodyPr wrap="square" rtlCol="0">
            <a:spAutoFit/>
          </a:bodyPr>
          <a:lstStyle/>
          <a:p>
            <a:pPr algn="ctr"/>
            <a:r>
              <a:rPr lang="nb-NO" b="1">
                <a:solidFill>
                  <a:schemeClr val="bg2"/>
                </a:solidFill>
              </a:rPr>
              <a:t>Trevirke</a:t>
            </a:r>
          </a:p>
        </p:txBody>
      </p:sp>
      <p:sp>
        <p:nvSpPr>
          <p:cNvPr id="28" name="TekstSylinder 27">
            <a:extLst>
              <a:ext uri="{FF2B5EF4-FFF2-40B4-BE49-F238E27FC236}">
                <a16:creationId xmlns:a16="http://schemas.microsoft.com/office/drawing/2014/main" id="{6B43202C-DEE6-40CD-8A6B-D0E34F7F7C8D}"/>
              </a:ext>
            </a:extLst>
          </p:cNvPr>
          <p:cNvSpPr txBox="1"/>
          <p:nvPr/>
        </p:nvSpPr>
        <p:spPr>
          <a:xfrm>
            <a:off x="8702949" y="4443986"/>
            <a:ext cx="1866009" cy="338554"/>
          </a:xfrm>
          <a:prstGeom prst="rect">
            <a:avLst/>
          </a:prstGeom>
          <a:solidFill>
            <a:schemeClr val="accent2"/>
          </a:solidFill>
        </p:spPr>
        <p:txBody>
          <a:bodyPr wrap="square" rtlCol="0">
            <a:spAutoFit/>
          </a:bodyPr>
          <a:lstStyle/>
          <a:p>
            <a:pPr algn="ctr"/>
            <a:r>
              <a:rPr lang="nb-NO" b="1">
                <a:solidFill>
                  <a:schemeClr val="bg2"/>
                </a:solidFill>
              </a:rPr>
              <a:t>EPS-isolasjon</a:t>
            </a:r>
          </a:p>
        </p:txBody>
      </p:sp>
      <p:sp>
        <p:nvSpPr>
          <p:cNvPr id="29" name="TekstSylinder 28">
            <a:extLst>
              <a:ext uri="{FF2B5EF4-FFF2-40B4-BE49-F238E27FC236}">
                <a16:creationId xmlns:a16="http://schemas.microsoft.com/office/drawing/2014/main" id="{E7D6732E-4ABB-43F0-B697-C1B225667012}"/>
              </a:ext>
            </a:extLst>
          </p:cNvPr>
          <p:cNvSpPr txBox="1"/>
          <p:nvPr/>
        </p:nvSpPr>
        <p:spPr>
          <a:xfrm>
            <a:off x="7295395" y="3404710"/>
            <a:ext cx="1866009" cy="338554"/>
          </a:xfrm>
          <a:prstGeom prst="rect">
            <a:avLst/>
          </a:prstGeom>
          <a:solidFill>
            <a:schemeClr val="accent2"/>
          </a:solidFill>
        </p:spPr>
        <p:txBody>
          <a:bodyPr wrap="square" rtlCol="0">
            <a:spAutoFit/>
          </a:bodyPr>
          <a:lstStyle/>
          <a:p>
            <a:pPr algn="ctr"/>
            <a:r>
              <a:rPr lang="nb-NO" b="1">
                <a:solidFill>
                  <a:schemeClr val="bg2"/>
                </a:solidFill>
              </a:rPr>
              <a:t>Kildesortering NG</a:t>
            </a:r>
          </a:p>
        </p:txBody>
      </p:sp>
      <p:sp>
        <p:nvSpPr>
          <p:cNvPr id="3" name="TekstSylinder 2">
            <a:extLst>
              <a:ext uri="{FF2B5EF4-FFF2-40B4-BE49-F238E27FC236}">
                <a16:creationId xmlns:a16="http://schemas.microsoft.com/office/drawing/2014/main" id="{8599CFF5-7B6A-4EC2-ADF8-1962E07ABC6C}"/>
              </a:ext>
            </a:extLst>
          </p:cNvPr>
          <p:cNvSpPr txBox="1"/>
          <p:nvPr/>
        </p:nvSpPr>
        <p:spPr>
          <a:xfrm>
            <a:off x="560541" y="1468097"/>
            <a:ext cx="1935226" cy="461665"/>
          </a:xfrm>
          <a:prstGeom prst="rect">
            <a:avLst/>
          </a:prstGeom>
          <a:noFill/>
        </p:spPr>
        <p:txBody>
          <a:bodyPr wrap="square" rtlCol="0">
            <a:spAutoFit/>
          </a:bodyPr>
          <a:lstStyle/>
          <a:p>
            <a:r>
              <a:rPr lang="nb-NO" sz="2400" b="1">
                <a:solidFill>
                  <a:schemeClr val="accent5"/>
                </a:solidFill>
              </a:rPr>
              <a:t>Elektrifisering</a:t>
            </a:r>
          </a:p>
        </p:txBody>
      </p:sp>
      <p:sp>
        <p:nvSpPr>
          <p:cNvPr id="18" name="TekstSylinder 17">
            <a:extLst>
              <a:ext uri="{FF2B5EF4-FFF2-40B4-BE49-F238E27FC236}">
                <a16:creationId xmlns:a16="http://schemas.microsoft.com/office/drawing/2014/main" id="{A5A49094-7720-4044-8576-FDD3D25FF7DE}"/>
              </a:ext>
            </a:extLst>
          </p:cNvPr>
          <p:cNvSpPr txBox="1"/>
          <p:nvPr/>
        </p:nvSpPr>
        <p:spPr>
          <a:xfrm>
            <a:off x="9080596" y="1468097"/>
            <a:ext cx="2556221" cy="461665"/>
          </a:xfrm>
          <a:prstGeom prst="rect">
            <a:avLst/>
          </a:prstGeom>
          <a:noFill/>
        </p:spPr>
        <p:txBody>
          <a:bodyPr wrap="square" rtlCol="0">
            <a:spAutoFit/>
          </a:bodyPr>
          <a:lstStyle/>
          <a:p>
            <a:pPr algn="r"/>
            <a:r>
              <a:rPr lang="nb-NO" sz="2400" b="1"/>
              <a:t>Sirkularitet</a:t>
            </a:r>
          </a:p>
        </p:txBody>
      </p:sp>
      <p:sp>
        <p:nvSpPr>
          <p:cNvPr id="21" name="TekstSylinder 20">
            <a:extLst>
              <a:ext uri="{FF2B5EF4-FFF2-40B4-BE49-F238E27FC236}">
                <a16:creationId xmlns:a16="http://schemas.microsoft.com/office/drawing/2014/main" id="{E6A1F528-6C38-4F7B-84B2-6F9E4E9E4223}"/>
              </a:ext>
            </a:extLst>
          </p:cNvPr>
          <p:cNvSpPr txBox="1"/>
          <p:nvPr/>
        </p:nvSpPr>
        <p:spPr>
          <a:xfrm>
            <a:off x="5164583" y="2768394"/>
            <a:ext cx="1866009" cy="338554"/>
          </a:xfrm>
          <a:prstGeom prst="rect">
            <a:avLst/>
          </a:prstGeom>
          <a:solidFill>
            <a:srgbClr val="323E5A"/>
          </a:solidFill>
        </p:spPr>
        <p:txBody>
          <a:bodyPr wrap="square" rtlCol="0">
            <a:spAutoFit/>
          </a:bodyPr>
          <a:lstStyle>
            <a:defPPr>
              <a:defRPr lang="en-US"/>
            </a:defPPr>
            <a:lvl1pPr algn="ctr">
              <a:defRPr b="1">
                <a:solidFill>
                  <a:schemeClr val="bg2"/>
                </a:solidFill>
              </a:defRPr>
            </a:lvl1pPr>
          </a:lstStyle>
          <a:p>
            <a:r>
              <a:rPr lang="nb-NO"/>
              <a:t>Ren kraft</a:t>
            </a:r>
          </a:p>
        </p:txBody>
      </p:sp>
      <p:pic>
        <p:nvPicPr>
          <p:cNvPr id="24" name="Grafikk 23" descr="Vindmølle kontur">
            <a:extLst>
              <a:ext uri="{FF2B5EF4-FFF2-40B4-BE49-F238E27FC236}">
                <a16:creationId xmlns:a16="http://schemas.microsoft.com/office/drawing/2014/main" id="{E7F75D9A-90C0-4F31-9CD3-5D87E71B296F}"/>
              </a:ext>
            </a:extLst>
          </p:cNvPr>
          <p:cNvPicPr>
            <a:picLocks noChangeAspect="1"/>
          </p:cNvPicPr>
          <p:nvPr/>
        </p:nvPicPr>
        <p:blipFill>
          <a:blip r:embed="rId18">
            <a:extLst>
              <a:ext uri="{96DAC541-7B7A-43D3-8B79-37D633B846F1}">
                <asvg:svgBlip xmlns:asvg="http://schemas.microsoft.com/office/drawing/2016/SVG/main" r:embed="rId19"/>
              </a:ext>
            </a:extLst>
          </a:blip>
          <a:srcRect t="56" b="56"/>
          <a:stretch/>
        </p:blipFill>
        <p:spPr>
          <a:xfrm>
            <a:off x="5729871" y="1948942"/>
            <a:ext cx="735432" cy="734604"/>
          </a:xfrm>
          <a:prstGeom prst="rect">
            <a:avLst/>
          </a:prstGeom>
        </p:spPr>
      </p:pic>
    </p:spTree>
    <p:extLst>
      <p:ext uri="{BB962C8B-B14F-4D97-AF65-F5344CB8AC3E}">
        <p14:creationId xmlns:p14="http://schemas.microsoft.com/office/powerpoint/2010/main" val="1479327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kstSylinder 21">
            <a:extLst>
              <a:ext uri="{FF2B5EF4-FFF2-40B4-BE49-F238E27FC236}">
                <a16:creationId xmlns:a16="http://schemas.microsoft.com/office/drawing/2014/main" id="{FFC75573-5FF3-411C-8ABE-474CB0378863}"/>
              </a:ext>
            </a:extLst>
          </p:cNvPr>
          <p:cNvSpPr txBox="1"/>
          <p:nvPr/>
        </p:nvSpPr>
        <p:spPr>
          <a:xfrm>
            <a:off x="6881269" y="1844204"/>
            <a:ext cx="1866009" cy="1015663"/>
          </a:xfrm>
          <a:prstGeom prst="rect">
            <a:avLst/>
          </a:prstGeom>
          <a:noFill/>
        </p:spPr>
        <p:txBody>
          <a:bodyPr wrap="square" rtlCol="0">
            <a:spAutoFit/>
          </a:bodyPr>
          <a:lstStyle/>
          <a:p>
            <a:pPr algn="ctr"/>
            <a:r>
              <a:rPr lang="nb-NO" sz="6000" b="1">
                <a:solidFill>
                  <a:schemeClr val="accent3"/>
                </a:solidFill>
              </a:rPr>
              <a:t>-32%</a:t>
            </a:r>
          </a:p>
        </p:txBody>
      </p:sp>
      <p:pic>
        <p:nvPicPr>
          <p:cNvPr id="16" name="Grafikk 15">
            <a:extLst>
              <a:ext uri="{FF2B5EF4-FFF2-40B4-BE49-F238E27FC236}">
                <a16:creationId xmlns:a16="http://schemas.microsoft.com/office/drawing/2014/main" id="{52B20718-5D36-4022-911D-9BC6132193C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9828"/>
          <a:stretch/>
        </p:blipFill>
        <p:spPr>
          <a:xfrm>
            <a:off x="2495767" y="3084447"/>
            <a:ext cx="7203641" cy="7219153"/>
          </a:xfrm>
          <a:prstGeom prst="rect">
            <a:avLst/>
          </a:prstGeom>
        </p:spPr>
      </p:pic>
      <p:sp>
        <p:nvSpPr>
          <p:cNvPr id="2" name="Tittel 1">
            <a:extLst>
              <a:ext uri="{FF2B5EF4-FFF2-40B4-BE49-F238E27FC236}">
                <a16:creationId xmlns:a16="http://schemas.microsoft.com/office/drawing/2014/main" id="{D05FBF63-6290-4A3F-B46B-756707B88881}"/>
              </a:ext>
            </a:extLst>
          </p:cNvPr>
          <p:cNvSpPr>
            <a:spLocks noGrp="1"/>
          </p:cNvSpPr>
          <p:nvPr>
            <p:ph type="title"/>
          </p:nvPr>
        </p:nvSpPr>
        <p:spPr/>
        <p:txBody>
          <a:bodyPr/>
          <a:lstStyle/>
          <a:p>
            <a:r>
              <a:rPr lang="nb-NO"/>
              <a:t>Oppnådde resultater 2021 vs. 2020</a:t>
            </a:r>
          </a:p>
        </p:txBody>
      </p:sp>
      <p:sp>
        <p:nvSpPr>
          <p:cNvPr id="27" name="TekstSylinder 26">
            <a:extLst>
              <a:ext uri="{FF2B5EF4-FFF2-40B4-BE49-F238E27FC236}">
                <a16:creationId xmlns:a16="http://schemas.microsoft.com/office/drawing/2014/main" id="{F5A37FED-014B-4B02-BA59-FC4F1FD5BDF0}"/>
              </a:ext>
            </a:extLst>
          </p:cNvPr>
          <p:cNvSpPr txBox="1"/>
          <p:nvPr/>
        </p:nvSpPr>
        <p:spPr>
          <a:xfrm>
            <a:off x="9531553" y="5532997"/>
            <a:ext cx="2103081" cy="338554"/>
          </a:xfrm>
          <a:prstGeom prst="rect">
            <a:avLst/>
          </a:prstGeom>
          <a:solidFill>
            <a:schemeClr val="accent2"/>
          </a:solidFill>
        </p:spPr>
        <p:txBody>
          <a:bodyPr wrap="square" rtlCol="0">
            <a:spAutoFit/>
          </a:bodyPr>
          <a:lstStyle/>
          <a:p>
            <a:pPr algn="ctr"/>
            <a:r>
              <a:rPr lang="nb-NO" b="1">
                <a:solidFill>
                  <a:schemeClr val="bg2"/>
                </a:solidFill>
              </a:rPr>
              <a:t>Materialgjenvinning</a:t>
            </a:r>
          </a:p>
        </p:txBody>
      </p:sp>
      <p:sp>
        <p:nvSpPr>
          <p:cNvPr id="28" name="TekstSylinder 27">
            <a:extLst>
              <a:ext uri="{FF2B5EF4-FFF2-40B4-BE49-F238E27FC236}">
                <a16:creationId xmlns:a16="http://schemas.microsoft.com/office/drawing/2014/main" id="{6B43202C-DEE6-40CD-8A6B-D0E34F7F7C8D}"/>
              </a:ext>
            </a:extLst>
          </p:cNvPr>
          <p:cNvSpPr txBox="1"/>
          <p:nvPr/>
        </p:nvSpPr>
        <p:spPr>
          <a:xfrm>
            <a:off x="8735223" y="4084370"/>
            <a:ext cx="1866009" cy="338554"/>
          </a:xfrm>
          <a:prstGeom prst="rect">
            <a:avLst/>
          </a:prstGeom>
          <a:solidFill>
            <a:schemeClr val="accent2"/>
          </a:solidFill>
        </p:spPr>
        <p:txBody>
          <a:bodyPr wrap="square" rtlCol="0">
            <a:spAutoFit/>
          </a:bodyPr>
          <a:lstStyle/>
          <a:p>
            <a:pPr algn="ctr"/>
            <a:r>
              <a:rPr lang="nb-NO" b="1">
                <a:solidFill>
                  <a:schemeClr val="bg2"/>
                </a:solidFill>
              </a:rPr>
              <a:t>Kildesortering</a:t>
            </a:r>
          </a:p>
        </p:txBody>
      </p:sp>
      <p:sp>
        <p:nvSpPr>
          <p:cNvPr id="29" name="TekstSylinder 28">
            <a:extLst>
              <a:ext uri="{FF2B5EF4-FFF2-40B4-BE49-F238E27FC236}">
                <a16:creationId xmlns:a16="http://schemas.microsoft.com/office/drawing/2014/main" id="{E7D6732E-4ABB-43F0-B697-C1B225667012}"/>
              </a:ext>
            </a:extLst>
          </p:cNvPr>
          <p:cNvSpPr txBox="1"/>
          <p:nvPr/>
        </p:nvSpPr>
        <p:spPr>
          <a:xfrm>
            <a:off x="6881269" y="2791332"/>
            <a:ext cx="1866009" cy="338554"/>
          </a:xfrm>
          <a:prstGeom prst="rect">
            <a:avLst/>
          </a:prstGeom>
          <a:solidFill>
            <a:schemeClr val="accent2"/>
          </a:solidFill>
        </p:spPr>
        <p:txBody>
          <a:bodyPr wrap="square" rtlCol="0">
            <a:spAutoFit/>
          </a:bodyPr>
          <a:lstStyle/>
          <a:p>
            <a:pPr algn="ctr"/>
            <a:r>
              <a:rPr lang="nb-NO" b="1">
                <a:solidFill>
                  <a:schemeClr val="bg2"/>
                </a:solidFill>
              </a:rPr>
              <a:t>Avfall tCO</a:t>
            </a:r>
            <a:r>
              <a:rPr lang="nb-NO" b="1" baseline="30000">
                <a:solidFill>
                  <a:schemeClr val="bg2"/>
                </a:solidFill>
              </a:rPr>
              <a:t>2</a:t>
            </a:r>
            <a:r>
              <a:rPr lang="nb-NO" b="1">
                <a:solidFill>
                  <a:schemeClr val="bg2"/>
                </a:solidFill>
              </a:rPr>
              <a:t>e</a:t>
            </a:r>
          </a:p>
        </p:txBody>
      </p:sp>
      <p:sp>
        <p:nvSpPr>
          <p:cNvPr id="5" name="TekstSylinder 4">
            <a:extLst>
              <a:ext uri="{FF2B5EF4-FFF2-40B4-BE49-F238E27FC236}">
                <a16:creationId xmlns:a16="http://schemas.microsoft.com/office/drawing/2014/main" id="{7A7DF17D-1BB5-421E-987F-A42C706DB135}"/>
              </a:ext>
            </a:extLst>
          </p:cNvPr>
          <p:cNvSpPr txBox="1"/>
          <p:nvPr/>
        </p:nvSpPr>
        <p:spPr>
          <a:xfrm>
            <a:off x="9531553" y="4618131"/>
            <a:ext cx="2103081" cy="1015663"/>
          </a:xfrm>
          <a:prstGeom prst="rect">
            <a:avLst/>
          </a:prstGeom>
          <a:noFill/>
        </p:spPr>
        <p:txBody>
          <a:bodyPr wrap="square" rtlCol="0">
            <a:spAutoFit/>
          </a:bodyPr>
          <a:lstStyle/>
          <a:p>
            <a:pPr algn="ctr"/>
            <a:r>
              <a:rPr lang="nb-NO" sz="6000" b="1">
                <a:solidFill>
                  <a:schemeClr val="accent4"/>
                </a:solidFill>
              </a:rPr>
              <a:t>32%</a:t>
            </a:r>
          </a:p>
        </p:txBody>
      </p:sp>
      <p:sp>
        <p:nvSpPr>
          <p:cNvPr id="21" name="TekstSylinder 20">
            <a:extLst>
              <a:ext uri="{FF2B5EF4-FFF2-40B4-BE49-F238E27FC236}">
                <a16:creationId xmlns:a16="http://schemas.microsoft.com/office/drawing/2014/main" id="{7C3344F7-5D01-41F3-8867-515860A9F9AA}"/>
              </a:ext>
            </a:extLst>
          </p:cNvPr>
          <p:cNvSpPr txBox="1"/>
          <p:nvPr/>
        </p:nvSpPr>
        <p:spPr>
          <a:xfrm>
            <a:off x="8702949" y="3184517"/>
            <a:ext cx="1898283" cy="1015663"/>
          </a:xfrm>
          <a:prstGeom prst="rect">
            <a:avLst/>
          </a:prstGeom>
          <a:noFill/>
        </p:spPr>
        <p:txBody>
          <a:bodyPr wrap="square" rtlCol="0">
            <a:spAutoFit/>
          </a:bodyPr>
          <a:lstStyle/>
          <a:p>
            <a:pPr algn="ctr"/>
            <a:r>
              <a:rPr lang="nb-NO" sz="6000" b="1">
                <a:solidFill>
                  <a:schemeClr val="accent3"/>
                </a:solidFill>
              </a:rPr>
              <a:t>90%</a:t>
            </a:r>
          </a:p>
        </p:txBody>
      </p:sp>
      <p:sp>
        <p:nvSpPr>
          <p:cNvPr id="23" name="TekstSylinder 22">
            <a:extLst>
              <a:ext uri="{FF2B5EF4-FFF2-40B4-BE49-F238E27FC236}">
                <a16:creationId xmlns:a16="http://schemas.microsoft.com/office/drawing/2014/main" id="{AB509227-572E-4306-8EDA-9C0B8816BD32}"/>
              </a:ext>
            </a:extLst>
          </p:cNvPr>
          <p:cNvSpPr txBox="1"/>
          <p:nvPr/>
        </p:nvSpPr>
        <p:spPr>
          <a:xfrm>
            <a:off x="3447897" y="1844204"/>
            <a:ext cx="1866009" cy="1015663"/>
          </a:xfrm>
          <a:prstGeom prst="rect">
            <a:avLst/>
          </a:prstGeom>
          <a:noFill/>
        </p:spPr>
        <p:txBody>
          <a:bodyPr wrap="square" rtlCol="0">
            <a:spAutoFit/>
          </a:bodyPr>
          <a:lstStyle/>
          <a:p>
            <a:pPr algn="ctr"/>
            <a:r>
              <a:rPr lang="nb-NO" sz="6000" b="1">
                <a:solidFill>
                  <a:schemeClr val="accent3"/>
                </a:solidFill>
              </a:rPr>
              <a:t>-50%</a:t>
            </a:r>
          </a:p>
        </p:txBody>
      </p:sp>
      <p:sp>
        <p:nvSpPr>
          <p:cNvPr id="20" name="TekstSylinder 19">
            <a:extLst>
              <a:ext uri="{FF2B5EF4-FFF2-40B4-BE49-F238E27FC236}">
                <a16:creationId xmlns:a16="http://schemas.microsoft.com/office/drawing/2014/main" id="{10A4FB4C-B8D5-41B9-9B41-EE36A6EE5E0C}"/>
              </a:ext>
            </a:extLst>
          </p:cNvPr>
          <p:cNvSpPr txBox="1"/>
          <p:nvPr/>
        </p:nvSpPr>
        <p:spPr>
          <a:xfrm>
            <a:off x="1577973" y="4084370"/>
            <a:ext cx="1866009" cy="338554"/>
          </a:xfrm>
          <a:prstGeom prst="rect">
            <a:avLst/>
          </a:prstGeom>
          <a:solidFill>
            <a:schemeClr val="accent2"/>
          </a:solidFill>
        </p:spPr>
        <p:txBody>
          <a:bodyPr wrap="square" rtlCol="0">
            <a:spAutoFit/>
          </a:bodyPr>
          <a:lstStyle/>
          <a:p>
            <a:pPr algn="ctr"/>
            <a:r>
              <a:rPr lang="nb-NO" b="1">
                <a:solidFill>
                  <a:schemeClr val="bg2"/>
                </a:solidFill>
              </a:rPr>
              <a:t>Strøm tCO</a:t>
            </a:r>
            <a:r>
              <a:rPr lang="nb-NO" b="1" baseline="30000">
                <a:solidFill>
                  <a:schemeClr val="bg2"/>
                </a:solidFill>
              </a:rPr>
              <a:t>2</a:t>
            </a:r>
            <a:r>
              <a:rPr lang="nb-NO" b="1">
                <a:solidFill>
                  <a:schemeClr val="bg2"/>
                </a:solidFill>
              </a:rPr>
              <a:t>e</a:t>
            </a:r>
          </a:p>
        </p:txBody>
      </p:sp>
      <p:sp>
        <p:nvSpPr>
          <p:cNvPr id="24" name="TekstSylinder 23">
            <a:extLst>
              <a:ext uri="{FF2B5EF4-FFF2-40B4-BE49-F238E27FC236}">
                <a16:creationId xmlns:a16="http://schemas.microsoft.com/office/drawing/2014/main" id="{73993AD3-76BD-46D1-84ED-318A2A770CF1}"/>
              </a:ext>
            </a:extLst>
          </p:cNvPr>
          <p:cNvSpPr txBox="1"/>
          <p:nvPr/>
        </p:nvSpPr>
        <p:spPr>
          <a:xfrm>
            <a:off x="3447897" y="2795978"/>
            <a:ext cx="1866009" cy="338554"/>
          </a:xfrm>
          <a:prstGeom prst="rect">
            <a:avLst/>
          </a:prstGeom>
          <a:solidFill>
            <a:schemeClr val="accent2"/>
          </a:solidFill>
        </p:spPr>
        <p:txBody>
          <a:bodyPr wrap="square" rtlCol="0">
            <a:spAutoFit/>
          </a:bodyPr>
          <a:lstStyle/>
          <a:p>
            <a:pPr algn="ctr"/>
            <a:r>
              <a:rPr lang="nb-NO" b="1">
                <a:solidFill>
                  <a:schemeClr val="bg2"/>
                </a:solidFill>
              </a:rPr>
              <a:t>Klimagassutslipp*</a:t>
            </a:r>
          </a:p>
        </p:txBody>
      </p:sp>
      <p:sp>
        <p:nvSpPr>
          <p:cNvPr id="25" name="TekstSylinder 24">
            <a:extLst>
              <a:ext uri="{FF2B5EF4-FFF2-40B4-BE49-F238E27FC236}">
                <a16:creationId xmlns:a16="http://schemas.microsoft.com/office/drawing/2014/main" id="{26642EB2-9012-4FFC-B97C-3FDE6BA7ECE9}"/>
              </a:ext>
            </a:extLst>
          </p:cNvPr>
          <p:cNvSpPr txBox="1"/>
          <p:nvPr/>
        </p:nvSpPr>
        <p:spPr>
          <a:xfrm>
            <a:off x="1560805" y="3189647"/>
            <a:ext cx="1869924" cy="1015663"/>
          </a:xfrm>
          <a:prstGeom prst="rect">
            <a:avLst/>
          </a:prstGeom>
          <a:noFill/>
        </p:spPr>
        <p:txBody>
          <a:bodyPr wrap="square" rtlCol="0">
            <a:spAutoFit/>
          </a:bodyPr>
          <a:lstStyle/>
          <a:p>
            <a:pPr algn="ctr"/>
            <a:r>
              <a:rPr lang="nb-NO" sz="6000" b="1">
                <a:solidFill>
                  <a:schemeClr val="accent3"/>
                </a:solidFill>
              </a:rPr>
              <a:t>-72%</a:t>
            </a:r>
          </a:p>
        </p:txBody>
      </p:sp>
      <p:sp>
        <p:nvSpPr>
          <p:cNvPr id="26" name="TekstSylinder 25">
            <a:extLst>
              <a:ext uri="{FF2B5EF4-FFF2-40B4-BE49-F238E27FC236}">
                <a16:creationId xmlns:a16="http://schemas.microsoft.com/office/drawing/2014/main" id="{2E207221-4A29-49B5-B2EF-8B196999F1A4}"/>
              </a:ext>
            </a:extLst>
          </p:cNvPr>
          <p:cNvSpPr txBox="1"/>
          <p:nvPr/>
        </p:nvSpPr>
        <p:spPr>
          <a:xfrm>
            <a:off x="560541" y="5532997"/>
            <a:ext cx="1866009" cy="338554"/>
          </a:xfrm>
          <a:prstGeom prst="rect">
            <a:avLst/>
          </a:prstGeom>
          <a:solidFill>
            <a:schemeClr val="accent2"/>
          </a:solidFill>
        </p:spPr>
        <p:txBody>
          <a:bodyPr wrap="square" rtlCol="0">
            <a:spAutoFit/>
          </a:bodyPr>
          <a:lstStyle/>
          <a:p>
            <a:pPr algn="ctr"/>
            <a:r>
              <a:rPr lang="nb-NO" b="1">
                <a:solidFill>
                  <a:schemeClr val="bg2"/>
                </a:solidFill>
              </a:rPr>
              <a:t>Drivstoff tCO</a:t>
            </a:r>
            <a:r>
              <a:rPr lang="nb-NO" b="1" baseline="30000">
                <a:solidFill>
                  <a:schemeClr val="bg2"/>
                </a:solidFill>
              </a:rPr>
              <a:t>2</a:t>
            </a:r>
            <a:r>
              <a:rPr lang="nb-NO" b="1">
                <a:solidFill>
                  <a:schemeClr val="bg2"/>
                </a:solidFill>
              </a:rPr>
              <a:t>e</a:t>
            </a:r>
          </a:p>
        </p:txBody>
      </p:sp>
      <p:sp>
        <p:nvSpPr>
          <p:cNvPr id="30" name="TekstSylinder 29">
            <a:extLst>
              <a:ext uri="{FF2B5EF4-FFF2-40B4-BE49-F238E27FC236}">
                <a16:creationId xmlns:a16="http://schemas.microsoft.com/office/drawing/2014/main" id="{DF61653E-644D-403D-B94A-59E3931F4BFF}"/>
              </a:ext>
            </a:extLst>
          </p:cNvPr>
          <p:cNvSpPr txBox="1"/>
          <p:nvPr/>
        </p:nvSpPr>
        <p:spPr>
          <a:xfrm>
            <a:off x="560541" y="4585869"/>
            <a:ext cx="1866009" cy="1015663"/>
          </a:xfrm>
          <a:prstGeom prst="rect">
            <a:avLst/>
          </a:prstGeom>
          <a:noFill/>
        </p:spPr>
        <p:txBody>
          <a:bodyPr wrap="square" rtlCol="0">
            <a:spAutoFit/>
          </a:bodyPr>
          <a:lstStyle/>
          <a:p>
            <a:pPr algn="ctr"/>
            <a:r>
              <a:rPr lang="nb-NO" sz="6000" b="1">
                <a:solidFill>
                  <a:schemeClr val="accent4"/>
                </a:solidFill>
              </a:rPr>
              <a:t>21%</a:t>
            </a:r>
          </a:p>
        </p:txBody>
      </p:sp>
      <p:sp>
        <p:nvSpPr>
          <p:cNvPr id="11" name="TekstSylinder 10">
            <a:extLst>
              <a:ext uri="{FF2B5EF4-FFF2-40B4-BE49-F238E27FC236}">
                <a16:creationId xmlns:a16="http://schemas.microsoft.com/office/drawing/2014/main" id="{F496DE92-EBC7-493E-A0E8-63CD50288C1B}"/>
              </a:ext>
            </a:extLst>
          </p:cNvPr>
          <p:cNvSpPr txBox="1"/>
          <p:nvPr/>
        </p:nvSpPr>
        <p:spPr>
          <a:xfrm>
            <a:off x="9652327" y="6466694"/>
            <a:ext cx="2786230" cy="400110"/>
          </a:xfrm>
          <a:prstGeom prst="rect">
            <a:avLst/>
          </a:prstGeom>
          <a:noFill/>
        </p:spPr>
        <p:txBody>
          <a:bodyPr wrap="square" rtlCol="0">
            <a:spAutoFit/>
          </a:bodyPr>
          <a:lstStyle/>
          <a:p>
            <a:r>
              <a:rPr lang="nb-NO" sz="1000"/>
              <a:t>* Tonn CO</a:t>
            </a:r>
            <a:r>
              <a:rPr lang="nb-NO" sz="1000" baseline="30000"/>
              <a:t>2</a:t>
            </a:r>
            <a:r>
              <a:rPr lang="nb-NO" sz="1000"/>
              <a:t>e fra Scope 1 og 2</a:t>
            </a:r>
          </a:p>
          <a:p>
            <a:r>
              <a:rPr lang="nb-NO" sz="1000"/>
              <a:t>Akkumulert Q3: 2021 vs. 2020</a:t>
            </a:r>
          </a:p>
        </p:txBody>
      </p:sp>
      <p:sp>
        <p:nvSpPr>
          <p:cNvPr id="34" name="TekstSylinder 27">
            <a:extLst>
              <a:ext uri="{FF2B5EF4-FFF2-40B4-BE49-F238E27FC236}">
                <a16:creationId xmlns:a16="http://schemas.microsoft.com/office/drawing/2014/main" id="{9CA561BA-C8A6-40CC-90E7-CAD40B093C18}"/>
              </a:ext>
            </a:extLst>
          </p:cNvPr>
          <p:cNvSpPr txBox="1"/>
          <p:nvPr/>
        </p:nvSpPr>
        <p:spPr>
          <a:xfrm>
            <a:off x="8702949" y="4084370"/>
            <a:ext cx="1866009" cy="338554"/>
          </a:xfrm>
          <a:prstGeom prst="rect">
            <a:avLst/>
          </a:prstGeom>
          <a:solidFill>
            <a:schemeClr val="accent2"/>
          </a:solidFill>
        </p:spPr>
        <p:txBody>
          <a:bodyPr wrap="square" rtlCol="0">
            <a:spAutoFit/>
          </a:bodyPr>
          <a:lstStyle/>
          <a:p>
            <a:pPr algn="ctr"/>
            <a:r>
              <a:rPr lang="nb-NO" b="1">
                <a:solidFill>
                  <a:schemeClr val="bg2"/>
                </a:solidFill>
              </a:rPr>
              <a:t>Kildesortering</a:t>
            </a:r>
          </a:p>
        </p:txBody>
      </p:sp>
    </p:spTree>
    <p:extLst>
      <p:ext uri="{BB962C8B-B14F-4D97-AF65-F5344CB8AC3E}">
        <p14:creationId xmlns:p14="http://schemas.microsoft.com/office/powerpoint/2010/main" val="2668226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5642366-223D-4241-BF4D-E88133D7DCDA}"/>
              </a:ext>
            </a:extLst>
          </p:cNvPr>
          <p:cNvGraphicFramePr>
            <a:graphicFrameLocks noChangeAspect="1"/>
          </p:cNvGraphicFramePr>
          <p:nvPr>
            <p:custDataLst>
              <p:tags r:id="rId2"/>
            </p:custDataLst>
            <p:extLst>
              <p:ext uri="{D42A27DB-BD31-4B8C-83A1-F6EECF244321}">
                <p14:modId xmlns:p14="http://schemas.microsoft.com/office/powerpoint/2010/main" val="285813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6130" name="think-cell Slide" r:id="rId5" imgW="351" imgH="351" progId="TCLayout.ActiveDocument.1">
                  <p:embed/>
                </p:oleObj>
              </mc:Choice>
              <mc:Fallback>
                <p:oleObj name="think-cell Slide" r:id="rId5" imgW="351" imgH="351" progId="TCLayout.ActiveDocument.1">
                  <p:embed/>
                  <p:pic>
                    <p:nvPicPr>
                      <p:cNvPr id="8" name="Object 7" hidden="1">
                        <a:extLst>
                          <a:ext uri="{FF2B5EF4-FFF2-40B4-BE49-F238E27FC236}">
                            <a16:creationId xmlns:a16="http://schemas.microsoft.com/office/drawing/2014/main" id="{55642366-223D-4241-BF4D-E88133D7DC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651D4180-9BE0-4101-A530-484751616F3C}"/>
              </a:ext>
            </a:extLst>
          </p:cNvPr>
          <p:cNvSpPr>
            <a:spLocks noGrp="1"/>
          </p:cNvSpPr>
          <p:nvPr>
            <p:ph type="title"/>
          </p:nvPr>
        </p:nvSpPr>
        <p:spPr/>
        <p:txBody>
          <a:bodyPr vert="horz">
            <a:normAutofit fontScale="90000"/>
          </a:bodyPr>
          <a:lstStyle/>
          <a:p>
            <a:r>
              <a:rPr lang="nb-NO"/>
              <a:t>Gjennom en lang og involverende strategiprosess har engasjementet og fokuset på bærekraft økt i organisasjonen</a:t>
            </a:r>
            <a:endParaRPr lang="nb-NO">
              <a:solidFill>
                <a:schemeClr val="bg2"/>
              </a:solidFill>
              <a:highlight>
                <a:srgbClr val="FFFF00"/>
              </a:highlight>
            </a:endParaRPr>
          </a:p>
        </p:txBody>
      </p:sp>
      <p:sp>
        <p:nvSpPr>
          <p:cNvPr id="17" name="Rektangel 16">
            <a:extLst>
              <a:ext uri="{FF2B5EF4-FFF2-40B4-BE49-F238E27FC236}">
                <a16:creationId xmlns:a16="http://schemas.microsoft.com/office/drawing/2014/main" id="{F2759FDC-6A6B-4068-B7FD-3444D42252A7}"/>
              </a:ext>
            </a:extLst>
          </p:cNvPr>
          <p:cNvSpPr/>
          <p:nvPr/>
        </p:nvSpPr>
        <p:spPr>
          <a:xfrm>
            <a:off x="531787" y="4615932"/>
            <a:ext cx="3569701" cy="400110"/>
          </a:xfrm>
          <a:prstGeom prst="rect">
            <a:avLst/>
          </a:prstGeom>
          <a:noFill/>
        </p:spPr>
        <p:txBody>
          <a:bodyPr wrap="square" rtlCol="0" anchor="ctr">
            <a:noAutofit/>
          </a:bodyPr>
          <a:lstStyle/>
          <a:p>
            <a:pPr algn="ctr"/>
            <a:r>
              <a:rPr lang="nb-NO" sz="1800" b="1"/>
              <a:t>Bærekraft gjennomsyrer ny strategi</a:t>
            </a:r>
          </a:p>
        </p:txBody>
      </p:sp>
      <p:sp>
        <p:nvSpPr>
          <p:cNvPr id="18" name="Rektangel 17">
            <a:extLst>
              <a:ext uri="{FF2B5EF4-FFF2-40B4-BE49-F238E27FC236}">
                <a16:creationId xmlns:a16="http://schemas.microsoft.com/office/drawing/2014/main" id="{71209DF8-9750-40A2-AEA9-709DD7EAB615}"/>
              </a:ext>
            </a:extLst>
          </p:cNvPr>
          <p:cNvSpPr/>
          <p:nvPr/>
        </p:nvSpPr>
        <p:spPr>
          <a:xfrm>
            <a:off x="4311987" y="4615932"/>
            <a:ext cx="3571200" cy="400110"/>
          </a:xfrm>
          <a:prstGeom prst="rect">
            <a:avLst/>
          </a:prstGeom>
          <a:noFill/>
        </p:spPr>
        <p:txBody>
          <a:bodyPr wrap="square" rtlCol="0" anchor="ctr">
            <a:noAutofit/>
          </a:bodyPr>
          <a:lstStyle/>
          <a:p>
            <a:pPr algn="ctr"/>
            <a:r>
              <a:rPr lang="nb-NO" sz="1800" b="1"/>
              <a:t>Utarbeider klimagassregnskap</a:t>
            </a:r>
          </a:p>
        </p:txBody>
      </p:sp>
      <p:grpSp>
        <p:nvGrpSpPr>
          <p:cNvPr id="4" name="Gruppe 3">
            <a:extLst>
              <a:ext uri="{FF2B5EF4-FFF2-40B4-BE49-F238E27FC236}">
                <a16:creationId xmlns:a16="http://schemas.microsoft.com/office/drawing/2014/main" id="{4A27AB46-9F91-4556-B8F6-2F5343A124EF}"/>
              </a:ext>
            </a:extLst>
          </p:cNvPr>
          <p:cNvGrpSpPr/>
          <p:nvPr/>
        </p:nvGrpSpPr>
        <p:grpSpPr>
          <a:xfrm>
            <a:off x="4837587" y="1966664"/>
            <a:ext cx="2520000" cy="2519188"/>
            <a:chOff x="4837587" y="3203861"/>
            <a:chExt cx="2520000" cy="2519188"/>
          </a:xfrm>
        </p:grpSpPr>
        <p:sp>
          <p:nvSpPr>
            <p:cNvPr id="15" name="Ellipse 14">
              <a:extLst>
                <a:ext uri="{FF2B5EF4-FFF2-40B4-BE49-F238E27FC236}">
                  <a16:creationId xmlns:a16="http://schemas.microsoft.com/office/drawing/2014/main" id="{AC629B69-9551-40A2-A45C-A4091D3B07EF}"/>
                </a:ext>
              </a:extLst>
            </p:cNvPr>
            <p:cNvSpPr/>
            <p:nvPr/>
          </p:nvSpPr>
          <p:spPr>
            <a:xfrm>
              <a:off x="4837587" y="3203861"/>
              <a:ext cx="2520000" cy="2519188"/>
            </a:xfrm>
            <a:prstGeom prst="ellipse">
              <a:avLst/>
            </a:prstGeom>
            <a:solidFill>
              <a:schemeClr val="accent2"/>
            </a:solidFill>
          </p:spPr>
          <p:txBody>
            <a:bodyPr wrap="square" rtlCol="0" anchor="ctr">
              <a:spAutoFit/>
            </a:bodyPr>
            <a:lstStyle/>
            <a:p>
              <a:pPr algn="l"/>
              <a:endParaRPr lang="nb-NO" sz="2000">
                <a:solidFill>
                  <a:schemeClr val="tx1"/>
                </a:solidFill>
              </a:endParaRPr>
            </a:p>
          </p:txBody>
        </p:sp>
        <p:pic>
          <p:nvPicPr>
            <p:cNvPr id="24" name="Grafikk 23">
              <a:extLst>
                <a:ext uri="{FF2B5EF4-FFF2-40B4-BE49-F238E27FC236}">
                  <a16:creationId xmlns:a16="http://schemas.microsoft.com/office/drawing/2014/main" id="{0455458B-D70F-4574-A592-AFB704D6931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2247" t="2916" r="11904" b="24041"/>
            <a:stretch/>
          </p:blipFill>
          <p:spPr>
            <a:xfrm>
              <a:off x="5402018" y="3586056"/>
              <a:ext cx="1391139" cy="1674588"/>
            </a:xfrm>
            <a:prstGeom prst="rect">
              <a:avLst/>
            </a:prstGeom>
          </p:spPr>
        </p:pic>
      </p:grpSp>
      <p:grpSp>
        <p:nvGrpSpPr>
          <p:cNvPr id="6" name="Gruppe 5">
            <a:extLst>
              <a:ext uri="{FF2B5EF4-FFF2-40B4-BE49-F238E27FC236}">
                <a16:creationId xmlns:a16="http://schemas.microsoft.com/office/drawing/2014/main" id="{71E8278B-D1D9-4872-82BD-A2B70EEB0AA9}"/>
              </a:ext>
            </a:extLst>
          </p:cNvPr>
          <p:cNvGrpSpPr/>
          <p:nvPr/>
        </p:nvGrpSpPr>
        <p:grpSpPr>
          <a:xfrm>
            <a:off x="1056638" y="1966664"/>
            <a:ext cx="2520000" cy="2519188"/>
            <a:chOff x="1057683" y="1078315"/>
            <a:chExt cx="2520000" cy="2519188"/>
          </a:xfrm>
        </p:grpSpPr>
        <p:sp>
          <p:nvSpPr>
            <p:cNvPr id="3" name="Ellipse 2">
              <a:extLst>
                <a:ext uri="{FF2B5EF4-FFF2-40B4-BE49-F238E27FC236}">
                  <a16:creationId xmlns:a16="http://schemas.microsoft.com/office/drawing/2014/main" id="{8B4E813E-8807-495F-A4DB-326E8AC35AFA}"/>
                </a:ext>
              </a:extLst>
            </p:cNvPr>
            <p:cNvSpPr/>
            <p:nvPr/>
          </p:nvSpPr>
          <p:spPr>
            <a:xfrm>
              <a:off x="1057683" y="1078315"/>
              <a:ext cx="2520000" cy="2519188"/>
            </a:xfrm>
            <a:prstGeom prst="ellipse">
              <a:avLst/>
            </a:prstGeom>
            <a:solidFill>
              <a:schemeClr val="accent2"/>
            </a:solidFill>
          </p:spPr>
          <p:txBody>
            <a:bodyPr wrap="square" rtlCol="0" anchor="ctr">
              <a:spAutoFit/>
            </a:bodyPr>
            <a:lstStyle/>
            <a:p>
              <a:pPr algn="l"/>
              <a:endParaRPr lang="nb-NO" sz="2000">
                <a:solidFill>
                  <a:schemeClr val="tx1"/>
                </a:solidFill>
              </a:endParaRPr>
            </a:p>
          </p:txBody>
        </p:sp>
        <p:pic>
          <p:nvPicPr>
            <p:cNvPr id="20" name="Graphic 60" descr="Open hand with plant with solid fill">
              <a:extLst>
                <a:ext uri="{FF2B5EF4-FFF2-40B4-BE49-F238E27FC236}">
                  <a16:creationId xmlns:a16="http://schemas.microsoft.com/office/drawing/2014/main" id="{08B43322-6C1A-4802-92A2-7456D92F83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6252" y="1168334"/>
              <a:ext cx="699783" cy="699783"/>
            </a:xfrm>
            <a:prstGeom prst="rect">
              <a:avLst/>
            </a:prstGeom>
          </p:spPr>
        </p:pic>
        <p:pic>
          <p:nvPicPr>
            <p:cNvPr id="21" name="Graphic 65" descr="Coins outline">
              <a:extLst>
                <a:ext uri="{FF2B5EF4-FFF2-40B4-BE49-F238E27FC236}">
                  <a16:creationId xmlns:a16="http://schemas.microsoft.com/office/drawing/2014/main" id="{2EFD07ED-57AD-4250-8A14-B132DA48D9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26845" y="2513274"/>
              <a:ext cx="599660" cy="599660"/>
            </a:xfrm>
            <a:prstGeom prst="rect">
              <a:avLst/>
            </a:prstGeom>
          </p:spPr>
        </p:pic>
        <p:pic>
          <p:nvPicPr>
            <p:cNvPr id="22" name="Graphic 68" descr="Group success with solid fill">
              <a:extLst>
                <a:ext uri="{FF2B5EF4-FFF2-40B4-BE49-F238E27FC236}">
                  <a16:creationId xmlns:a16="http://schemas.microsoft.com/office/drawing/2014/main" id="{E45D7883-8415-48F1-8C46-616E112637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8924" y="2513274"/>
              <a:ext cx="566828" cy="566828"/>
            </a:xfrm>
            <a:prstGeom prst="rect">
              <a:avLst/>
            </a:prstGeom>
          </p:spPr>
        </p:pic>
        <p:grpSp>
          <p:nvGrpSpPr>
            <p:cNvPr id="32" name="Gruppe 31">
              <a:extLst>
                <a:ext uri="{FF2B5EF4-FFF2-40B4-BE49-F238E27FC236}">
                  <a16:creationId xmlns:a16="http://schemas.microsoft.com/office/drawing/2014/main" id="{4D923C63-E77F-4C14-9781-7F660BD6A71E}"/>
                </a:ext>
              </a:extLst>
            </p:cNvPr>
            <p:cNvGrpSpPr/>
            <p:nvPr/>
          </p:nvGrpSpPr>
          <p:grpSpPr>
            <a:xfrm>
              <a:off x="1884971" y="1879131"/>
              <a:ext cx="865424" cy="917557"/>
              <a:chOff x="10111260" y="4579103"/>
              <a:chExt cx="865424" cy="917557"/>
            </a:xfrm>
            <a:solidFill>
              <a:schemeClr val="accent1"/>
            </a:solidFill>
          </p:grpSpPr>
          <p:sp>
            <p:nvSpPr>
              <p:cNvPr id="28" name="Frihåndsform: figur 27">
                <a:extLst>
                  <a:ext uri="{FF2B5EF4-FFF2-40B4-BE49-F238E27FC236}">
                    <a16:creationId xmlns:a16="http://schemas.microsoft.com/office/drawing/2014/main" id="{811E1061-02DE-4B33-900E-AEC9AA122A89}"/>
                  </a:ext>
                </a:extLst>
              </p:cNvPr>
              <p:cNvSpPr/>
              <p:nvPr/>
            </p:nvSpPr>
            <p:spPr>
              <a:xfrm>
                <a:off x="10111260" y="4579103"/>
                <a:ext cx="683428" cy="708566"/>
              </a:xfrm>
              <a:custGeom>
                <a:avLst/>
                <a:gdLst>
                  <a:gd name="connsiteX0" fmla="*/ 86309 w 683428"/>
                  <a:gd name="connsiteY0" fmla="*/ 708567 h 708566"/>
                  <a:gd name="connsiteX1" fmla="*/ 93739 w 683428"/>
                  <a:gd name="connsiteY1" fmla="*/ 706262 h 708566"/>
                  <a:gd name="connsiteX2" fmla="*/ 97164 w 683428"/>
                  <a:gd name="connsiteY2" fmla="*/ 687938 h 708566"/>
                  <a:gd name="connsiteX3" fmla="*/ 26372 w 683428"/>
                  <a:gd name="connsiteY3" fmla="*/ 458767 h 708566"/>
                  <a:gd name="connsiteX4" fmla="*/ 432548 w 683428"/>
                  <a:gd name="connsiteY4" fmla="*/ 52603 h 708566"/>
                  <a:gd name="connsiteX5" fmla="*/ 621474 w 683428"/>
                  <a:gd name="connsiteY5" fmla="*/ 99420 h 708566"/>
                  <a:gd name="connsiteX6" fmla="*/ 554938 w 683428"/>
                  <a:gd name="connsiteY6" fmla="*/ 101014 h 708566"/>
                  <a:gd name="connsiteX7" fmla="*/ 542068 w 683428"/>
                  <a:gd name="connsiteY7" fmla="*/ 114490 h 708566"/>
                  <a:gd name="connsiteX8" fmla="*/ 555241 w 683428"/>
                  <a:gd name="connsiteY8" fmla="*/ 127347 h 708566"/>
                  <a:gd name="connsiteX9" fmla="*/ 555544 w 683428"/>
                  <a:gd name="connsiteY9" fmla="*/ 127347 h 708566"/>
                  <a:gd name="connsiteX10" fmla="*/ 670570 w 683428"/>
                  <a:gd name="connsiteY10" fmla="*/ 124607 h 708566"/>
                  <a:gd name="connsiteX11" fmla="*/ 681820 w 683428"/>
                  <a:gd name="connsiteY11" fmla="*/ 117744 h 708566"/>
                  <a:gd name="connsiteX12" fmla="*/ 681504 w 683428"/>
                  <a:gd name="connsiteY12" fmla="*/ 104571 h 708566"/>
                  <a:gd name="connsiteX13" fmla="*/ 621606 w 683428"/>
                  <a:gd name="connsiteY13" fmla="*/ 6314 h 708566"/>
                  <a:gd name="connsiteX14" fmla="*/ 603506 w 683428"/>
                  <a:gd name="connsiteY14" fmla="*/ 1927 h 708566"/>
                  <a:gd name="connsiteX15" fmla="*/ 599120 w 683428"/>
                  <a:gd name="connsiteY15" fmla="*/ 20040 h 708566"/>
                  <a:gd name="connsiteX16" fmla="*/ 633132 w 683428"/>
                  <a:gd name="connsiteY16" fmla="*/ 75841 h 708566"/>
                  <a:gd name="connsiteX17" fmla="*/ 432521 w 683428"/>
                  <a:gd name="connsiteY17" fmla="*/ 26271 h 708566"/>
                  <a:gd name="connsiteX18" fmla="*/ 0 w 683428"/>
                  <a:gd name="connsiteY18" fmla="*/ 458780 h 708566"/>
                  <a:gd name="connsiteX19" fmla="*/ 75402 w 683428"/>
                  <a:gd name="connsiteY19" fmla="*/ 702837 h 708566"/>
                  <a:gd name="connsiteX20" fmla="*/ 86309 w 683428"/>
                  <a:gd name="connsiteY20" fmla="*/ 708567 h 70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428" h="708566">
                    <a:moveTo>
                      <a:pt x="86309" y="708567"/>
                    </a:moveTo>
                    <a:cubicBezTo>
                      <a:pt x="88865" y="708567"/>
                      <a:pt x="91473" y="707816"/>
                      <a:pt x="93739" y="706262"/>
                    </a:cubicBezTo>
                    <a:cubicBezTo>
                      <a:pt x="99733" y="702139"/>
                      <a:pt x="101261" y="693932"/>
                      <a:pt x="97164" y="687938"/>
                    </a:cubicBezTo>
                    <a:cubicBezTo>
                      <a:pt x="50848" y="620295"/>
                      <a:pt x="26372" y="541072"/>
                      <a:pt x="26372" y="458767"/>
                    </a:cubicBezTo>
                    <a:cubicBezTo>
                      <a:pt x="26372" y="234813"/>
                      <a:pt x="208581" y="52603"/>
                      <a:pt x="432548" y="52603"/>
                    </a:cubicBezTo>
                    <a:cubicBezTo>
                      <a:pt x="499005" y="52603"/>
                      <a:pt x="563447" y="68846"/>
                      <a:pt x="621474" y="99420"/>
                    </a:cubicBezTo>
                    <a:lnTo>
                      <a:pt x="554938" y="101014"/>
                    </a:lnTo>
                    <a:cubicBezTo>
                      <a:pt x="547653" y="101186"/>
                      <a:pt x="541923" y="107219"/>
                      <a:pt x="542068" y="114490"/>
                    </a:cubicBezTo>
                    <a:cubicBezTo>
                      <a:pt x="542252" y="121656"/>
                      <a:pt x="548101" y="127347"/>
                      <a:pt x="555241" y="127347"/>
                    </a:cubicBezTo>
                    <a:cubicBezTo>
                      <a:pt x="555346" y="127347"/>
                      <a:pt x="555451" y="127347"/>
                      <a:pt x="555544" y="127347"/>
                    </a:cubicBezTo>
                    <a:lnTo>
                      <a:pt x="670570" y="124607"/>
                    </a:lnTo>
                    <a:cubicBezTo>
                      <a:pt x="675260" y="124502"/>
                      <a:pt x="679554" y="121880"/>
                      <a:pt x="681820" y="117744"/>
                    </a:cubicBezTo>
                    <a:cubicBezTo>
                      <a:pt x="684072" y="113621"/>
                      <a:pt x="683954" y="108602"/>
                      <a:pt x="681504" y="104571"/>
                    </a:cubicBezTo>
                    <a:lnTo>
                      <a:pt x="621606" y="6314"/>
                    </a:lnTo>
                    <a:cubicBezTo>
                      <a:pt x="617812" y="96"/>
                      <a:pt x="609711" y="-1854"/>
                      <a:pt x="603506" y="1927"/>
                    </a:cubicBezTo>
                    <a:cubicBezTo>
                      <a:pt x="597289" y="5721"/>
                      <a:pt x="595326" y="13822"/>
                      <a:pt x="599120" y="20040"/>
                    </a:cubicBezTo>
                    <a:lnTo>
                      <a:pt x="633132" y="75841"/>
                    </a:lnTo>
                    <a:cubicBezTo>
                      <a:pt x="571470" y="43475"/>
                      <a:pt x="503063" y="26271"/>
                      <a:pt x="432521" y="26271"/>
                    </a:cubicBezTo>
                    <a:cubicBezTo>
                      <a:pt x="194038" y="26271"/>
                      <a:pt x="0" y="220296"/>
                      <a:pt x="0" y="458780"/>
                    </a:cubicBezTo>
                    <a:cubicBezTo>
                      <a:pt x="0" y="546407"/>
                      <a:pt x="26069" y="630833"/>
                      <a:pt x="75402" y="702837"/>
                    </a:cubicBezTo>
                    <a:cubicBezTo>
                      <a:pt x="77984" y="706578"/>
                      <a:pt x="82107" y="708567"/>
                      <a:pt x="86309" y="708567"/>
                    </a:cubicBezTo>
                    <a:close/>
                  </a:path>
                </a:pathLst>
              </a:custGeom>
              <a:grpFill/>
              <a:ln w="13134" cap="flat">
                <a:noFill/>
                <a:prstDash val="solid"/>
                <a:miter/>
              </a:ln>
            </p:spPr>
            <p:txBody>
              <a:bodyPr rtlCol="0" anchor="ctr"/>
              <a:lstStyle/>
              <a:p>
                <a:endParaRPr lang="nb-NO"/>
              </a:p>
            </p:txBody>
          </p:sp>
          <p:sp>
            <p:nvSpPr>
              <p:cNvPr id="29" name="Frihåndsform: figur 28">
                <a:extLst>
                  <a:ext uri="{FF2B5EF4-FFF2-40B4-BE49-F238E27FC236}">
                    <a16:creationId xmlns:a16="http://schemas.microsoft.com/office/drawing/2014/main" id="{D82330EA-BFA7-43AC-A813-687A2051698D}"/>
                  </a:ext>
                </a:extLst>
              </p:cNvPr>
              <p:cNvSpPr/>
              <p:nvPr/>
            </p:nvSpPr>
            <p:spPr>
              <a:xfrm>
                <a:off x="10293282" y="4788086"/>
                <a:ext cx="683402" cy="708574"/>
              </a:xfrm>
              <a:custGeom>
                <a:avLst/>
                <a:gdLst>
                  <a:gd name="connsiteX0" fmla="*/ 250894 w 683402"/>
                  <a:gd name="connsiteY0" fmla="*/ 655961 h 708574"/>
                  <a:gd name="connsiteX1" fmla="*/ 61981 w 683402"/>
                  <a:gd name="connsiteY1" fmla="*/ 609144 h 708574"/>
                  <a:gd name="connsiteX2" fmla="*/ 128518 w 683402"/>
                  <a:gd name="connsiteY2" fmla="*/ 607564 h 708574"/>
                  <a:gd name="connsiteX3" fmla="*/ 141374 w 683402"/>
                  <a:gd name="connsiteY3" fmla="*/ 594088 h 708574"/>
                  <a:gd name="connsiteX4" fmla="*/ 127898 w 683402"/>
                  <a:gd name="connsiteY4" fmla="*/ 581218 h 708574"/>
                  <a:gd name="connsiteX5" fmla="*/ 12859 w 683402"/>
                  <a:gd name="connsiteY5" fmla="*/ 583971 h 708574"/>
                  <a:gd name="connsiteX6" fmla="*/ 1609 w 683402"/>
                  <a:gd name="connsiteY6" fmla="*/ 590834 h 708574"/>
                  <a:gd name="connsiteX7" fmla="*/ 1925 w 683402"/>
                  <a:gd name="connsiteY7" fmla="*/ 604007 h 708574"/>
                  <a:gd name="connsiteX8" fmla="*/ 61810 w 683402"/>
                  <a:gd name="connsiteY8" fmla="*/ 702264 h 708574"/>
                  <a:gd name="connsiteX9" fmla="*/ 73059 w 683402"/>
                  <a:gd name="connsiteY9" fmla="*/ 708574 h 708574"/>
                  <a:gd name="connsiteX10" fmla="*/ 79909 w 683402"/>
                  <a:gd name="connsiteY10" fmla="*/ 706651 h 708574"/>
                  <a:gd name="connsiteX11" fmla="*/ 84296 w 683402"/>
                  <a:gd name="connsiteY11" fmla="*/ 688538 h 708574"/>
                  <a:gd name="connsiteX12" fmla="*/ 50283 w 683402"/>
                  <a:gd name="connsiteY12" fmla="*/ 632737 h 708574"/>
                  <a:gd name="connsiteX13" fmla="*/ 250894 w 683402"/>
                  <a:gd name="connsiteY13" fmla="*/ 682320 h 708574"/>
                  <a:gd name="connsiteX14" fmla="*/ 683403 w 683402"/>
                  <a:gd name="connsiteY14" fmla="*/ 249811 h 708574"/>
                  <a:gd name="connsiteX15" fmla="*/ 608001 w 683402"/>
                  <a:gd name="connsiteY15" fmla="*/ 5728 h 708574"/>
                  <a:gd name="connsiteX16" fmla="*/ 589690 w 683402"/>
                  <a:gd name="connsiteY16" fmla="*/ 2303 h 708574"/>
                  <a:gd name="connsiteX17" fmla="*/ 586239 w 683402"/>
                  <a:gd name="connsiteY17" fmla="*/ 20614 h 708574"/>
                  <a:gd name="connsiteX18" fmla="*/ 657043 w 683402"/>
                  <a:gd name="connsiteY18" fmla="*/ 249811 h 708574"/>
                  <a:gd name="connsiteX19" fmla="*/ 250894 w 683402"/>
                  <a:gd name="connsiteY19" fmla="*/ 655961 h 70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3402" h="708574">
                    <a:moveTo>
                      <a:pt x="250894" y="655961"/>
                    </a:moveTo>
                    <a:cubicBezTo>
                      <a:pt x="184437" y="655961"/>
                      <a:pt x="119995" y="639719"/>
                      <a:pt x="61981" y="609144"/>
                    </a:cubicBezTo>
                    <a:lnTo>
                      <a:pt x="128518" y="607564"/>
                    </a:lnTo>
                    <a:cubicBezTo>
                      <a:pt x="135789" y="607366"/>
                      <a:pt x="141533" y="601346"/>
                      <a:pt x="141374" y="594088"/>
                    </a:cubicBezTo>
                    <a:cubicBezTo>
                      <a:pt x="141190" y="586803"/>
                      <a:pt x="134933" y="580836"/>
                      <a:pt x="127898" y="581218"/>
                    </a:cubicBezTo>
                    <a:lnTo>
                      <a:pt x="12859" y="583971"/>
                    </a:lnTo>
                    <a:cubicBezTo>
                      <a:pt x="8169" y="584089"/>
                      <a:pt x="3875" y="586698"/>
                      <a:pt x="1609" y="590834"/>
                    </a:cubicBezTo>
                    <a:cubicBezTo>
                      <a:pt x="-643" y="594957"/>
                      <a:pt x="-525" y="599989"/>
                      <a:pt x="1925" y="604007"/>
                    </a:cubicBezTo>
                    <a:lnTo>
                      <a:pt x="61810" y="702264"/>
                    </a:lnTo>
                    <a:cubicBezTo>
                      <a:pt x="64286" y="706348"/>
                      <a:pt x="68633" y="708574"/>
                      <a:pt x="73059" y="708574"/>
                    </a:cubicBezTo>
                    <a:cubicBezTo>
                      <a:pt x="75404" y="708574"/>
                      <a:pt x="77749" y="707955"/>
                      <a:pt x="79909" y="706651"/>
                    </a:cubicBezTo>
                    <a:cubicBezTo>
                      <a:pt x="86127" y="702870"/>
                      <a:pt x="88090" y="694769"/>
                      <a:pt x="84296" y="688538"/>
                    </a:cubicBezTo>
                    <a:lnTo>
                      <a:pt x="50283" y="632737"/>
                    </a:lnTo>
                    <a:cubicBezTo>
                      <a:pt x="111933" y="665103"/>
                      <a:pt x="180340" y="682320"/>
                      <a:pt x="250894" y="682320"/>
                    </a:cubicBezTo>
                    <a:cubicBezTo>
                      <a:pt x="489378" y="682320"/>
                      <a:pt x="683403" y="488295"/>
                      <a:pt x="683403" y="249811"/>
                    </a:cubicBezTo>
                    <a:cubicBezTo>
                      <a:pt x="683403" y="162184"/>
                      <a:pt x="657333" y="77771"/>
                      <a:pt x="608001" y="5728"/>
                    </a:cubicBezTo>
                    <a:cubicBezTo>
                      <a:pt x="603891" y="-266"/>
                      <a:pt x="595684" y="-1807"/>
                      <a:pt x="589690" y="2303"/>
                    </a:cubicBezTo>
                    <a:cubicBezTo>
                      <a:pt x="583670" y="6413"/>
                      <a:pt x="582155" y="14620"/>
                      <a:pt x="586239" y="20614"/>
                    </a:cubicBezTo>
                    <a:cubicBezTo>
                      <a:pt x="632568" y="88270"/>
                      <a:pt x="657043" y="167519"/>
                      <a:pt x="657043" y="249811"/>
                    </a:cubicBezTo>
                    <a:cubicBezTo>
                      <a:pt x="657070" y="473752"/>
                      <a:pt x="474861" y="655961"/>
                      <a:pt x="250894" y="655961"/>
                    </a:cubicBezTo>
                    <a:close/>
                  </a:path>
                </a:pathLst>
              </a:custGeom>
              <a:grpFill/>
              <a:ln w="13134" cap="flat">
                <a:noFill/>
                <a:prstDash val="solid"/>
                <a:miter/>
              </a:ln>
            </p:spPr>
            <p:txBody>
              <a:bodyPr rtlCol="0" anchor="ctr"/>
              <a:lstStyle/>
              <a:p>
                <a:endParaRPr lang="nb-NO"/>
              </a:p>
            </p:txBody>
          </p:sp>
        </p:grpSp>
      </p:grpSp>
      <p:grpSp>
        <p:nvGrpSpPr>
          <p:cNvPr id="5" name="Gruppe 4">
            <a:extLst>
              <a:ext uri="{FF2B5EF4-FFF2-40B4-BE49-F238E27FC236}">
                <a16:creationId xmlns:a16="http://schemas.microsoft.com/office/drawing/2014/main" id="{BC19B8B1-FCCF-4342-B076-E711A8F0AD55}"/>
              </a:ext>
            </a:extLst>
          </p:cNvPr>
          <p:cNvGrpSpPr/>
          <p:nvPr/>
        </p:nvGrpSpPr>
        <p:grpSpPr>
          <a:xfrm>
            <a:off x="8618538" y="1966664"/>
            <a:ext cx="2520000" cy="2519188"/>
            <a:chOff x="8633220" y="1078315"/>
            <a:chExt cx="2520000" cy="2519188"/>
          </a:xfrm>
        </p:grpSpPr>
        <p:sp>
          <p:nvSpPr>
            <p:cNvPr id="16" name="Ellipse 15">
              <a:extLst>
                <a:ext uri="{FF2B5EF4-FFF2-40B4-BE49-F238E27FC236}">
                  <a16:creationId xmlns:a16="http://schemas.microsoft.com/office/drawing/2014/main" id="{627DD379-D2A3-45A6-A251-C91BF7B69CF5}"/>
                </a:ext>
              </a:extLst>
            </p:cNvPr>
            <p:cNvSpPr/>
            <p:nvPr/>
          </p:nvSpPr>
          <p:spPr>
            <a:xfrm>
              <a:off x="8633220" y="1078315"/>
              <a:ext cx="2520000" cy="2519188"/>
            </a:xfrm>
            <a:prstGeom prst="ellipse">
              <a:avLst/>
            </a:prstGeom>
            <a:solidFill>
              <a:schemeClr val="accent2"/>
            </a:solidFill>
          </p:spPr>
          <p:txBody>
            <a:bodyPr wrap="square" rtlCol="0" anchor="ctr">
              <a:spAutoFit/>
            </a:bodyPr>
            <a:lstStyle/>
            <a:p>
              <a:pPr algn="l"/>
              <a:endParaRPr lang="nb-NO" sz="2000">
                <a:solidFill>
                  <a:schemeClr val="tx1"/>
                </a:solidFill>
              </a:endParaRPr>
            </a:p>
          </p:txBody>
        </p:sp>
        <p:pic>
          <p:nvPicPr>
            <p:cNvPr id="34" name="Grafikk 33">
              <a:extLst>
                <a:ext uri="{FF2B5EF4-FFF2-40B4-BE49-F238E27FC236}">
                  <a16:creationId xmlns:a16="http://schemas.microsoft.com/office/drawing/2014/main" id="{99217349-F435-45F1-9B21-02AD47659901}"/>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14708"/>
            <a:stretch/>
          </p:blipFill>
          <p:spPr>
            <a:xfrm>
              <a:off x="9197651" y="1596321"/>
              <a:ext cx="1391139" cy="1483176"/>
            </a:xfrm>
            <a:prstGeom prst="rect">
              <a:avLst/>
            </a:prstGeom>
          </p:spPr>
        </p:pic>
      </p:grpSp>
      <p:sp>
        <p:nvSpPr>
          <p:cNvPr id="25" name="Rektangel 24">
            <a:extLst>
              <a:ext uri="{FF2B5EF4-FFF2-40B4-BE49-F238E27FC236}">
                <a16:creationId xmlns:a16="http://schemas.microsoft.com/office/drawing/2014/main" id="{0470A7D1-2501-41CD-89AD-371B3B7E74CF}"/>
              </a:ext>
            </a:extLst>
          </p:cNvPr>
          <p:cNvSpPr/>
          <p:nvPr/>
        </p:nvSpPr>
        <p:spPr>
          <a:xfrm>
            <a:off x="7948952" y="4615932"/>
            <a:ext cx="3859171" cy="400110"/>
          </a:xfrm>
          <a:prstGeom prst="rect">
            <a:avLst/>
          </a:prstGeom>
          <a:noFill/>
        </p:spPr>
        <p:txBody>
          <a:bodyPr wrap="square" rtlCol="0" anchor="ctr">
            <a:noAutofit/>
          </a:bodyPr>
          <a:lstStyle/>
          <a:p>
            <a:pPr algn="ctr"/>
            <a:r>
              <a:rPr lang="nb-NO" sz="1800" b="1"/>
              <a:t>Etablerer miljømål og handlingsplan</a:t>
            </a:r>
            <a:endParaRPr lang="nb-NO" sz="1800" b="1">
              <a:solidFill>
                <a:srgbClr val="FF0000"/>
              </a:solidFill>
            </a:endParaRPr>
          </a:p>
        </p:txBody>
      </p:sp>
    </p:spTree>
    <p:extLst>
      <p:ext uri="{BB962C8B-B14F-4D97-AF65-F5344CB8AC3E}">
        <p14:creationId xmlns:p14="http://schemas.microsoft.com/office/powerpoint/2010/main" val="1624302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16AD7F3E-5B03-4760-A14E-61DB12AE2D1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8178" name="think-cell Slide" r:id="rId5" imgW="351" imgH="351" progId="TCLayout.ActiveDocument.1">
                  <p:embed/>
                </p:oleObj>
              </mc:Choice>
              <mc:Fallback>
                <p:oleObj name="think-cell Slide" r:id="rId5" imgW="351" imgH="351" progId="TCLayout.ActiveDocument.1">
                  <p:embed/>
                  <p:pic>
                    <p:nvPicPr>
                      <p:cNvPr id="27" name="Object 26" hidden="1">
                        <a:extLst>
                          <a:ext uri="{FF2B5EF4-FFF2-40B4-BE49-F238E27FC236}">
                            <a16:creationId xmlns:a16="http://schemas.microsoft.com/office/drawing/2014/main" id="{16AD7F3E-5B03-4760-A14E-61DB12AE2D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C3265FB-79F9-4C47-91DB-F64E94FE9768}"/>
              </a:ext>
            </a:extLst>
          </p:cNvPr>
          <p:cNvSpPr>
            <a:spLocks noGrp="1"/>
          </p:cNvSpPr>
          <p:nvPr>
            <p:ph type="title"/>
          </p:nvPr>
        </p:nvSpPr>
        <p:spPr/>
        <p:txBody>
          <a:bodyPr vert="horz"/>
          <a:lstStyle/>
          <a:p>
            <a:r>
              <a:rPr lang="nb-NO"/>
              <a:t>Klimaspor – et felles måltall for hele næringen</a:t>
            </a:r>
          </a:p>
        </p:txBody>
      </p:sp>
      <p:sp>
        <p:nvSpPr>
          <p:cNvPr id="5" name="Rectangle 4">
            <a:extLst>
              <a:ext uri="{FF2B5EF4-FFF2-40B4-BE49-F238E27FC236}">
                <a16:creationId xmlns:a16="http://schemas.microsoft.com/office/drawing/2014/main" id="{FE4A1B89-1BF0-402D-A3C8-34D388FB3F59}"/>
              </a:ext>
            </a:extLst>
          </p:cNvPr>
          <p:cNvSpPr/>
          <p:nvPr/>
        </p:nvSpPr>
        <p:spPr>
          <a:xfrm>
            <a:off x="1309220" y="2449287"/>
            <a:ext cx="4111866" cy="3661840"/>
          </a:xfrm>
          <a:prstGeom prst="rect">
            <a:avLst/>
          </a:prstGeom>
          <a:solidFill>
            <a:schemeClr val="accent5"/>
          </a:solidFill>
          <a:ln>
            <a:noFill/>
            <a:prstDash val="dash"/>
          </a:ln>
        </p:spPr>
        <p:txBody>
          <a:bodyPr wrap="square" rtlCol="0" anchor="ctr">
            <a:noAutofit/>
          </a:bodyPr>
          <a:lstStyle/>
          <a:p>
            <a:pPr algn="l"/>
            <a:endParaRPr lang="nb-NO" sz="2000">
              <a:solidFill>
                <a:schemeClr val="tx1"/>
              </a:solidFill>
            </a:endParaRPr>
          </a:p>
        </p:txBody>
      </p:sp>
      <p:grpSp>
        <p:nvGrpSpPr>
          <p:cNvPr id="6" name="Group 5">
            <a:extLst>
              <a:ext uri="{FF2B5EF4-FFF2-40B4-BE49-F238E27FC236}">
                <a16:creationId xmlns:a16="http://schemas.microsoft.com/office/drawing/2014/main" id="{76BEF356-19D0-4C9A-A3AB-0D11A53E12BC}"/>
              </a:ext>
            </a:extLst>
          </p:cNvPr>
          <p:cNvGrpSpPr/>
          <p:nvPr/>
        </p:nvGrpSpPr>
        <p:grpSpPr>
          <a:xfrm>
            <a:off x="1628692" y="3702209"/>
            <a:ext cx="3489068" cy="649303"/>
            <a:chOff x="1959430" y="3410033"/>
            <a:chExt cx="3505199" cy="649303"/>
          </a:xfrm>
          <a:solidFill>
            <a:schemeClr val="bg2">
              <a:lumMod val="25000"/>
              <a:lumOff val="75000"/>
            </a:schemeClr>
          </a:solidFill>
        </p:grpSpPr>
        <p:sp>
          <p:nvSpPr>
            <p:cNvPr id="7" name="Rektangel 5">
              <a:extLst>
                <a:ext uri="{FF2B5EF4-FFF2-40B4-BE49-F238E27FC236}">
                  <a16:creationId xmlns:a16="http://schemas.microsoft.com/office/drawing/2014/main" id="{76B7CD1C-97E1-4EF1-B2BE-BDC0F19909E2}"/>
                </a:ext>
              </a:extLst>
            </p:cNvPr>
            <p:cNvSpPr>
              <a:spLocks noChangeAspect="1"/>
            </p:cNvSpPr>
            <p:nvPr/>
          </p:nvSpPr>
          <p:spPr>
            <a:xfrm>
              <a:off x="1959430" y="3410033"/>
              <a:ext cx="3504288" cy="649303"/>
            </a:xfrm>
            <a:prstGeom prst="rect">
              <a:avLst/>
            </a:prstGeom>
            <a:grpFill/>
          </p:spPr>
          <p:txBody>
            <a:bodyPr wrap="square" rtlCol="0" anchor="ctr">
              <a:noAutofit/>
            </a:bodyPr>
            <a:lstStyle/>
            <a:p>
              <a:pPr algn="ctr"/>
              <a:r>
                <a:rPr lang="nb-NO" sz="1800" b="1">
                  <a:solidFill>
                    <a:schemeClr val="bg2"/>
                  </a:solidFill>
                </a:rPr>
                <a:t>Scope 1: </a:t>
              </a:r>
            </a:p>
            <a:p>
              <a:pPr algn="ctr"/>
              <a:r>
                <a:rPr lang="nb-NO">
                  <a:solidFill>
                    <a:schemeClr val="bg2"/>
                  </a:solidFill>
                </a:rPr>
                <a:t>Direkte utslipp under vår kontroll</a:t>
              </a:r>
            </a:p>
          </p:txBody>
        </p:sp>
        <p:pic>
          <p:nvPicPr>
            <p:cNvPr id="8" name="Grafikk 62">
              <a:extLst>
                <a:ext uri="{FF2B5EF4-FFF2-40B4-BE49-F238E27FC236}">
                  <a16:creationId xmlns:a16="http://schemas.microsoft.com/office/drawing/2014/main" id="{C8D06D99-65F6-444A-BEFE-80C371406E9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5689"/>
            <a:stretch/>
          </p:blipFill>
          <p:spPr>
            <a:xfrm>
              <a:off x="5023137" y="3417744"/>
              <a:ext cx="441492" cy="354913"/>
            </a:xfrm>
            <a:prstGeom prst="rect">
              <a:avLst/>
            </a:prstGeom>
          </p:spPr>
        </p:pic>
      </p:grpSp>
      <p:grpSp>
        <p:nvGrpSpPr>
          <p:cNvPr id="9" name="Group 8">
            <a:extLst>
              <a:ext uri="{FF2B5EF4-FFF2-40B4-BE49-F238E27FC236}">
                <a16:creationId xmlns:a16="http://schemas.microsoft.com/office/drawing/2014/main" id="{6246C9DA-5131-4A21-8B57-03A32E2BA7BF}"/>
              </a:ext>
            </a:extLst>
          </p:cNvPr>
          <p:cNvGrpSpPr/>
          <p:nvPr/>
        </p:nvGrpSpPr>
        <p:grpSpPr>
          <a:xfrm>
            <a:off x="1627328" y="4481526"/>
            <a:ext cx="3491795" cy="649169"/>
            <a:chOff x="1956690" y="4499092"/>
            <a:chExt cx="3507939" cy="649169"/>
          </a:xfrm>
          <a:solidFill>
            <a:schemeClr val="bg2">
              <a:lumMod val="25000"/>
              <a:lumOff val="75000"/>
            </a:schemeClr>
          </a:solidFill>
        </p:grpSpPr>
        <p:sp>
          <p:nvSpPr>
            <p:cNvPr id="10" name="Rektangel 6">
              <a:extLst>
                <a:ext uri="{FF2B5EF4-FFF2-40B4-BE49-F238E27FC236}">
                  <a16:creationId xmlns:a16="http://schemas.microsoft.com/office/drawing/2014/main" id="{6167331C-E788-4B63-8227-7A5F6DF47346}"/>
                </a:ext>
              </a:extLst>
            </p:cNvPr>
            <p:cNvSpPr>
              <a:spLocks/>
            </p:cNvSpPr>
            <p:nvPr/>
          </p:nvSpPr>
          <p:spPr>
            <a:xfrm>
              <a:off x="1956690" y="4499092"/>
              <a:ext cx="3507937" cy="649169"/>
            </a:xfrm>
            <a:prstGeom prst="rect">
              <a:avLst/>
            </a:prstGeom>
            <a:grpFill/>
          </p:spPr>
          <p:txBody>
            <a:bodyPr wrap="square" rtlCol="0" anchor="ctr">
              <a:noAutofit/>
            </a:bodyPr>
            <a:lstStyle/>
            <a:p>
              <a:pPr algn="ctr"/>
              <a:r>
                <a:rPr lang="nb-NO" sz="1800" b="1">
                  <a:solidFill>
                    <a:schemeClr val="bg2"/>
                  </a:solidFill>
                </a:rPr>
                <a:t>Scope 2: </a:t>
              </a:r>
            </a:p>
            <a:p>
              <a:pPr algn="ctr"/>
              <a:r>
                <a:rPr lang="nb-NO">
                  <a:solidFill>
                    <a:schemeClr val="bg2"/>
                  </a:solidFill>
                </a:rPr>
                <a:t>Indirekte utslipp av energi</a:t>
              </a:r>
            </a:p>
          </p:txBody>
        </p:sp>
        <p:pic>
          <p:nvPicPr>
            <p:cNvPr id="11" name="Grafikk 64">
              <a:extLst>
                <a:ext uri="{FF2B5EF4-FFF2-40B4-BE49-F238E27FC236}">
                  <a16:creationId xmlns:a16="http://schemas.microsoft.com/office/drawing/2014/main" id="{A2F50EF3-6BE8-41ED-901A-7B12C1E8B87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8592"/>
            <a:stretch/>
          </p:blipFill>
          <p:spPr>
            <a:xfrm>
              <a:off x="5071436" y="4499093"/>
              <a:ext cx="393193" cy="400110"/>
            </a:xfrm>
            <a:prstGeom prst="rect">
              <a:avLst/>
            </a:prstGeom>
          </p:spPr>
        </p:pic>
      </p:grpSp>
      <p:grpSp>
        <p:nvGrpSpPr>
          <p:cNvPr id="12" name="Group 11">
            <a:extLst>
              <a:ext uri="{FF2B5EF4-FFF2-40B4-BE49-F238E27FC236}">
                <a16:creationId xmlns:a16="http://schemas.microsoft.com/office/drawing/2014/main" id="{A8B1F624-FE40-47CA-8FC0-FE4C65FA2D94}"/>
              </a:ext>
            </a:extLst>
          </p:cNvPr>
          <p:cNvGrpSpPr/>
          <p:nvPr/>
        </p:nvGrpSpPr>
        <p:grpSpPr>
          <a:xfrm>
            <a:off x="1627329" y="5260708"/>
            <a:ext cx="3491793" cy="674564"/>
            <a:chOff x="1956692" y="5562590"/>
            <a:chExt cx="3507937" cy="674564"/>
          </a:xfrm>
        </p:grpSpPr>
        <p:sp>
          <p:nvSpPr>
            <p:cNvPr id="13" name="Rektangel 7">
              <a:extLst>
                <a:ext uri="{FF2B5EF4-FFF2-40B4-BE49-F238E27FC236}">
                  <a16:creationId xmlns:a16="http://schemas.microsoft.com/office/drawing/2014/main" id="{BAF08C84-FFB3-49D6-9878-E49E597A8263}"/>
                </a:ext>
              </a:extLst>
            </p:cNvPr>
            <p:cNvSpPr>
              <a:spLocks/>
            </p:cNvSpPr>
            <p:nvPr/>
          </p:nvSpPr>
          <p:spPr>
            <a:xfrm>
              <a:off x="1956692" y="5587985"/>
              <a:ext cx="3507937" cy="649169"/>
            </a:xfrm>
            <a:prstGeom prst="rect">
              <a:avLst/>
            </a:prstGeom>
            <a:solidFill>
              <a:schemeClr val="bg2">
                <a:lumMod val="25000"/>
                <a:lumOff val="75000"/>
              </a:schemeClr>
            </a:solidFill>
          </p:spPr>
          <p:txBody>
            <a:bodyPr wrap="square" rtlCol="0" anchor="ctr">
              <a:noAutofit/>
            </a:bodyPr>
            <a:lstStyle/>
            <a:p>
              <a:pPr algn="ctr"/>
              <a:r>
                <a:rPr lang="nb-NO" sz="1800" b="1">
                  <a:solidFill>
                    <a:schemeClr val="bg2"/>
                  </a:solidFill>
                </a:rPr>
                <a:t>Scope 3: </a:t>
              </a:r>
            </a:p>
            <a:p>
              <a:pPr algn="ctr"/>
              <a:r>
                <a:rPr lang="nb-NO">
                  <a:solidFill>
                    <a:schemeClr val="bg2"/>
                  </a:solidFill>
                </a:rPr>
                <a:t>Indirekte utslipp utenfor vår kontroll</a:t>
              </a:r>
            </a:p>
          </p:txBody>
        </p:sp>
        <p:pic>
          <p:nvPicPr>
            <p:cNvPr id="14" name="Grafikk 90">
              <a:extLst>
                <a:ext uri="{FF2B5EF4-FFF2-40B4-BE49-F238E27FC236}">
                  <a16:creationId xmlns:a16="http://schemas.microsoft.com/office/drawing/2014/main" id="{30E68620-FA3C-4AAB-B139-616451C20342}"/>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6366"/>
            <a:stretch/>
          </p:blipFill>
          <p:spPr>
            <a:xfrm flipH="1">
              <a:off x="5023137" y="5562590"/>
              <a:ext cx="441492" cy="461546"/>
            </a:xfrm>
            <a:prstGeom prst="rect">
              <a:avLst/>
            </a:prstGeom>
          </p:spPr>
        </p:pic>
      </p:grpSp>
      <p:sp>
        <p:nvSpPr>
          <p:cNvPr id="15" name="Ellipse 4">
            <a:extLst>
              <a:ext uri="{FF2B5EF4-FFF2-40B4-BE49-F238E27FC236}">
                <a16:creationId xmlns:a16="http://schemas.microsoft.com/office/drawing/2014/main" id="{81213996-3315-4E3A-B6BB-4B237F9A1A1D}"/>
              </a:ext>
            </a:extLst>
          </p:cNvPr>
          <p:cNvSpPr>
            <a:spLocks noChangeAspect="1"/>
          </p:cNvSpPr>
          <p:nvPr/>
        </p:nvSpPr>
        <p:spPr>
          <a:xfrm>
            <a:off x="2248536" y="1337890"/>
            <a:ext cx="2232323" cy="2233421"/>
          </a:xfrm>
          <a:prstGeom prst="ellipse">
            <a:avLst/>
          </a:prstGeom>
          <a:solidFill>
            <a:schemeClr val="accent1">
              <a:lumMod val="75000"/>
              <a:lumOff val="25000"/>
            </a:schemeClr>
          </a:solidFill>
        </p:spPr>
        <p:txBody>
          <a:bodyPr wrap="none" rtlCol="0" anchor="ctr">
            <a:noAutofit/>
          </a:bodyPr>
          <a:lstStyle/>
          <a:p>
            <a:pPr algn="ctr"/>
            <a:r>
              <a:rPr lang="nb-NO" sz="2000" b="1"/>
              <a:t> Klimagassutslipp</a:t>
            </a:r>
          </a:p>
          <a:p>
            <a:pPr algn="ctr"/>
            <a:r>
              <a:rPr lang="nb-NO" sz="1400" i="1"/>
              <a:t>Målt i tonn </a:t>
            </a:r>
          </a:p>
          <a:p>
            <a:pPr algn="ctr"/>
            <a:r>
              <a:rPr lang="nb-NO" sz="1400" i="1"/>
              <a:t>CO2-ekvivalenter</a:t>
            </a:r>
            <a:r>
              <a:rPr lang="nb-NO" sz="1400" b="1"/>
              <a:t> </a:t>
            </a:r>
          </a:p>
        </p:txBody>
      </p:sp>
      <p:pic>
        <p:nvPicPr>
          <p:cNvPr id="29" name="Grafikk 62">
            <a:extLst>
              <a:ext uri="{FF2B5EF4-FFF2-40B4-BE49-F238E27FC236}">
                <a16:creationId xmlns:a16="http://schemas.microsoft.com/office/drawing/2014/main" id="{8B6E686C-EBAC-436B-8B1F-ABA7EA7D4627}"/>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35689"/>
          <a:stretch/>
        </p:blipFill>
        <p:spPr>
          <a:xfrm>
            <a:off x="4678299" y="3720803"/>
            <a:ext cx="439460" cy="354913"/>
          </a:xfrm>
          <a:prstGeom prst="rect">
            <a:avLst/>
          </a:prstGeom>
        </p:spPr>
      </p:pic>
      <p:pic>
        <p:nvPicPr>
          <p:cNvPr id="30" name="Grafikk 64">
            <a:extLst>
              <a:ext uri="{FF2B5EF4-FFF2-40B4-BE49-F238E27FC236}">
                <a16:creationId xmlns:a16="http://schemas.microsoft.com/office/drawing/2014/main" id="{646254FB-6411-461D-9D8F-622BA49B78AB}"/>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18592"/>
          <a:stretch/>
        </p:blipFill>
        <p:spPr>
          <a:xfrm>
            <a:off x="4727739" y="4492410"/>
            <a:ext cx="391383" cy="400110"/>
          </a:xfrm>
          <a:prstGeom prst="rect">
            <a:avLst/>
          </a:prstGeom>
        </p:spPr>
      </p:pic>
    </p:spTree>
    <p:extLst>
      <p:ext uri="{BB962C8B-B14F-4D97-AF65-F5344CB8AC3E}">
        <p14:creationId xmlns:p14="http://schemas.microsoft.com/office/powerpoint/2010/main" val="218838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16AD7F3E-5B03-4760-A14E-61DB12AE2D18}"/>
              </a:ext>
            </a:extLst>
          </p:cNvPr>
          <p:cNvGraphicFramePr>
            <a:graphicFrameLocks noChangeAspect="1"/>
          </p:cNvGraphicFramePr>
          <p:nvPr>
            <p:custDataLst>
              <p:tags r:id="rId2"/>
            </p:custDataLst>
            <p:extLst>
              <p:ext uri="{D42A27DB-BD31-4B8C-83A1-F6EECF244321}">
                <p14:modId xmlns:p14="http://schemas.microsoft.com/office/powerpoint/2010/main" val="423238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0226" name="think-cell Slide" r:id="rId5" imgW="351" imgH="351" progId="TCLayout.ActiveDocument.1">
                  <p:embed/>
                </p:oleObj>
              </mc:Choice>
              <mc:Fallback>
                <p:oleObj name="think-cell Slide" r:id="rId5" imgW="351" imgH="351" progId="TCLayout.ActiveDocument.1">
                  <p:embed/>
                  <p:pic>
                    <p:nvPicPr>
                      <p:cNvPr id="27" name="Object 26" hidden="1">
                        <a:extLst>
                          <a:ext uri="{FF2B5EF4-FFF2-40B4-BE49-F238E27FC236}">
                            <a16:creationId xmlns:a16="http://schemas.microsoft.com/office/drawing/2014/main" id="{16AD7F3E-5B03-4760-A14E-61DB12AE2D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3D38D2DB-0220-4AB6-854A-249C8DC109E6}"/>
              </a:ext>
            </a:extLst>
          </p:cNvPr>
          <p:cNvSpPr/>
          <p:nvPr/>
        </p:nvSpPr>
        <p:spPr>
          <a:xfrm>
            <a:off x="6816736" y="2475299"/>
            <a:ext cx="4111866" cy="3635828"/>
          </a:xfrm>
          <a:prstGeom prst="rect">
            <a:avLst/>
          </a:prstGeom>
          <a:ln>
            <a:solidFill>
              <a:schemeClr val="accent2"/>
            </a:solidFill>
            <a:prstDash val="dash"/>
          </a:ln>
        </p:spPr>
        <p:txBody>
          <a:bodyPr wrap="square" rtlCol="0" anchor="ctr">
            <a:noAutofit/>
          </a:bodyPr>
          <a:lstStyle/>
          <a:p>
            <a:pPr algn="l"/>
            <a:endParaRPr lang="nb-NO" sz="2000">
              <a:solidFill>
                <a:schemeClr val="tx1"/>
              </a:solidFill>
            </a:endParaRPr>
          </a:p>
        </p:txBody>
      </p:sp>
      <p:sp>
        <p:nvSpPr>
          <p:cNvPr id="2" name="Title 1">
            <a:extLst>
              <a:ext uri="{FF2B5EF4-FFF2-40B4-BE49-F238E27FC236}">
                <a16:creationId xmlns:a16="http://schemas.microsoft.com/office/drawing/2014/main" id="{7C3265FB-79F9-4C47-91DB-F64E94FE9768}"/>
              </a:ext>
            </a:extLst>
          </p:cNvPr>
          <p:cNvSpPr>
            <a:spLocks noGrp="1"/>
          </p:cNvSpPr>
          <p:nvPr>
            <p:ph type="title"/>
          </p:nvPr>
        </p:nvSpPr>
        <p:spPr/>
        <p:txBody>
          <a:bodyPr vert="horz"/>
          <a:lstStyle/>
          <a:p>
            <a:r>
              <a:rPr lang="nb-NO"/>
              <a:t>Klimaspor – et felles måltall for hele næringen</a:t>
            </a:r>
          </a:p>
        </p:txBody>
      </p:sp>
      <p:sp>
        <p:nvSpPr>
          <p:cNvPr id="5" name="Rectangle 4">
            <a:extLst>
              <a:ext uri="{FF2B5EF4-FFF2-40B4-BE49-F238E27FC236}">
                <a16:creationId xmlns:a16="http://schemas.microsoft.com/office/drawing/2014/main" id="{FE4A1B89-1BF0-402D-A3C8-34D388FB3F59}"/>
              </a:ext>
            </a:extLst>
          </p:cNvPr>
          <p:cNvSpPr/>
          <p:nvPr/>
        </p:nvSpPr>
        <p:spPr>
          <a:xfrm>
            <a:off x="1309220" y="2449286"/>
            <a:ext cx="4111866" cy="3661841"/>
          </a:xfrm>
          <a:prstGeom prst="rect">
            <a:avLst/>
          </a:prstGeom>
          <a:solidFill>
            <a:schemeClr val="accent5"/>
          </a:solidFill>
          <a:ln>
            <a:noFill/>
            <a:prstDash val="dash"/>
          </a:ln>
        </p:spPr>
        <p:txBody>
          <a:bodyPr wrap="square" rtlCol="0" anchor="ctr">
            <a:noAutofit/>
          </a:bodyPr>
          <a:lstStyle/>
          <a:p>
            <a:pPr algn="l"/>
            <a:endParaRPr lang="nb-NO" sz="2000">
              <a:solidFill>
                <a:schemeClr val="tx1"/>
              </a:solidFill>
            </a:endParaRPr>
          </a:p>
        </p:txBody>
      </p:sp>
      <p:grpSp>
        <p:nvGrpSpPr>
          <p:cNvPr id="6" name="Group 5">
            <a:extLst>
              <a:ext uri="{FF2B5EF4-FFF2-40B4-BE49-F238E27FC236}">
                <a16:creationId xmlns:a16="http://schemas.microsoft.com/office/drawing/2014/main" id="{76BEF356-19D0-4C9A-A3AB-0D11A53E12BC}"/>
              </a:ext>
            </a:extLst>
          </p:cNvPr>
          <p:cNvGrpSpPr/>
          <p:nvPr/>
        </p:nvGrpSpPr>
        <p:grpSpPr>
          <a:xfrm>
            <a:off x="1628692" y="3702209"/>
            <a:ext cx="3489068" cy="649303"/>
            <a:chOff x="1959430" y="3410033"/>
            <a:chExt cx="3505199" cy="649303"/>
          </a:xfrm>
          <a:solidFill>
            <a:schemeClr val="accent2"/>
          </a:solidFill>
        </p:grpSpPr>
        <p:sp>
          <p:nvSpPr>
            <p:cNvPr id="7" name="Rektangel 5">
              <a:extLst>
                <a:ext uri="{FF2B5EF4-FFF2-40B4-BE49-F238E27FC236}">
                  <a16:creationId xmlns:a16="http://schemas.microsoft.com/office/drawing/2014/main" id="{76B7CD1C-97E1-4EF1-B2BE-BDC0F19909E2}"/>
                </a:ext>
              </a:extLst>
            </p:cNvPr>
            <p:cNvSpPr>
              <a:spLocks noChangeAspect="1"/>
            </p:cNvSpPr>
            <p:nvPr/>
          </p:nvSpPr>
          <p:spPr>
            <a:xfrm>
              <a:off x="1959430" y="3410033"/>
              <a:ext cx="3504288" cy="649303"/>
            </a:xfrm>
            <a:prstGeom prst="rect">
              <a:avLst/>
            </a:prstGeom>
            <a:grpFill/>
          </p:spPr>
          <p:txBody>
            <a:bodyPr wrap="square" rtlCol="0" anchor="ctr">
              <a:noAutofit/>
            </a:bodyPr>
            <a:lstStyle/>
            <a:p>
              <a:pPr algn="ctr"/>
              <a:r>
                <a:rPr lang="nb-NO" sz="1800" b="1">
                  <a:solidFill>
                    <a:schemeClr val="bg2"/>
                  </a:solidFill>
                </a:rPr>
                <a:t>Scope 1: </a:t>
              </a:r>
            </a:p>
            <a:p>
              <a:pPr algn="ctr"/>
              <a:r>
                <a:rPr lang="nb-NO">
                  <a:solidFill>
                    <a:schemeClr val="bg2"/>
                  </a:solidFill>
                </a:rPr>
                <a:t>Direkte utslipp under vår kontroll</a:t>
              </a:r>
            </a:p>
          </p:txBody>
        </p:sp>
        <p:pic>
          <p:nvPicPr>
            <p:cNvPr id="8" name="Grafikk 62">
              <a:extLst>
                <a:ext uri="{FF2B5EF4-FFF2-40B4-BE49-F238E27FC236}">
                  <a16:creationId xmlns:a16="http://schemas.microsoft.com/office/drawing/2014/main" id="{C8D06D99-65F6-444A-BEFE-80C371406E9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5689"/>
            <a:stretch/>
          </p:blipFill>
          <p:spPr>
            <a:xfrm>
              <a:off x="5023137" y="3417744"/>
              <a:ext cx="441492" cy="354913"/>
            </a:xfrm>
            <a:prstGeom prst="rect">
              <a:avLst/>
            </a:prstGeom>
          </p:spPr>
        </p:pic>
      </p:grpSp>
      <p:grpSp>
        <p:nvGrpSpPr>
          <p:cNvPr id="9" name="Group 8">
            <a:extLst>
              <a:ext uri="{FF2B5EF4-FFF2-40B4-BE49-F238E27FC236}">
                <a16:creationId xmlns:a16="http://schemas.microsoft.com/office/drawing/2014/main" id="{6246C9DA-5131-4A21-8B57-03A32E2BA7BF}"/>
              </a:ext>
            </a:extLst>
          </p:cNvPr>
          <p:cNvGrpSpPr/>
          <p:nvPr/>
        </p:nvGrpSpPr>
        <p:grpSpPr>
          <a:xfrm>
            <a:off x="1627328" y="4481526"/>
            <a:ext cx="3491795" cy="649169"/>
            <a:chOff x="1956690" y="4499092"/>
            <a:chExt cx="3507939" cy="649169"/>
          </a:xfrm>
          <a:solidFill>
            <a:schemeClr val="accent2"/>
          </a:solidFill>
        </p:grpSpPr>
        <p:sp>
          <p:nvSpPr>
            <p:cNvPr id="10" name="Rektangel 6">
              <a:extLst>
                <a:ext uri="{FF2B5EF4-FFF2-40B4-BE49-F238E27FC236}">
                  <a16:creationId xmlns:a16="http://schemas.microsoft.com/office/drawing/2014/main" id="{6167331C-E788-4B63-8227-7A5F6DF47346}"/>
                </a:ext>
              </a:extLst>
            </p:cNvPr>
            <p:cNvSpPr>
              <a:spLocks/>
            </p:cNvSpPr>
            <p:nvPr/>
          </p:nvSpPr>
          <p:spPr>
            <a:xfrm>
              <a:off x="1956690" y="4499092"/>
              <a:ext cx="3507937" cy="649169"/>
            </a:xfrm>
            <a:prstGeom prst="rect">
              <a:avLst/>
            </a:prstGeom>
            <a:grpFill/>
          </p:spPr>
          <p:txBody>
            <a:bodyPr wrap="square" rtlCol="0" anchor="ctr">
              <a:noAutofit/>
            </a:bodyPr>
            <a:lstStyle/>
            <a:p>
              <a:pPr algn="ctr"/>
              <a:r>
                <a:rPr lang="nb-NO" sz="1800" b="1">
                  <a:solidFill>
                    <a:schemeClr val="bg2"/>
                  </a:solidFill>
                </a:rPr>
                <a:t>Scope 2: </a:t>
              </a:r>
            </a:p>
            <a:p>
              <a:pPr algn="ctr"/>
              <a:r>
                <a:rPr lang="nb-NO">
                  <a:solidFill>
                    <a:schemeClr val="bg2"/>
                  </a:solidFill>
                </a:rPr>
                <a:t>Indirekte utslipp av energi</a:t>
              </a:r>
            </a:p>
          </p:txBody>
        </p:sp>
        <p:pic>
          <p:nvPicPr>
            <p:cNvPr id="11" name="Grafikk 64">
              <a:extLst>
                <a:ext uri="{FF2B5EF4-FFF2-40B4-BE49-F238E27FC236}">
                  <a16:creationId xmlns:a16="http://schemas.microsoft.com/office/drawing/2014/main" id="{A2F50EF3-6BE8-41ED-901A-7B12C1E8B87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8592"/>
            <a:stretch/>
          </p:blipFill>
          <p:spPr>
            <a:xfrm>
              <a:off x="5071436" y="4499093"/>
              <a:ext cx="393193" cy="400110"/>
            </a:xfrm>
            <a:prstGeom prst="rect">
              <a:avLst/>
            </a:prstGeom>
          </p:spPr>
        </p:pic>
      </p:grpSp>
      <p:grpSp>
        <p:nvGrpSpPr>
          <p:cNvPr id="12" name="Group 11">
            <a:extLst>
              <a:ext uri="{FF2B5EF4-FFF2-40B4-BE49-F238E27FC236}">
                <a16:creationId xmlns:a16="http://schemas.microsoft.com/office/drawing/2014/main" id="{A8B1F624-FE40-47CA-8FC0-FE4C65FA2D94}"/>
              </a:ext>
            </a:extLst>
          </p:cNvPr>
          <p:cNvGrpSpPr/>
          <p:nvPr/>
        </p:nvGrpSpPr>
        <p:grpSpPr>
          <a:xfrm>
            <a:off x="1627329" y="5260708"/>
            <a:ext cx="3491793" cy="674564"/>
            <a:chOff x="1956692" y="5562590"/>
            <a:chExt cx="3507937" cy="674564"/>
          </a:xfrm>
        </p:grpSpPr>
        <p:sp>
          <p:nvSpPr>
            <p:cNvPr id="13" name="Rektangel 7">
              <a:extLst>
                <a:ext uri="{FF2B5EF4-FFF2-40B4-BE49-F238E27FC236}">
                  <a16:creationId xmlns:a16="http://schemas.microsoft.com/office/drawing/2014/main" id="{BAF08C84-FFB3-49D6-9878-E49E597A8263}"/>
                </a:ext>
              </a:extLst>
            </p:cNvPr>
            <p:cNvSpPr>
              <a:spLocks/>
            </p:cNvSpPr>
            <p:nvPr/>
          </p:nvSpPr>
          <p:spPr>
            <a:xfrm>
              <a:off x="1956692" y="5587985"/>
              <a:ext cx="3507937" cy="649169"/>
            </a:xfrm>
            <a:prstGeom prst="rect">
              <a:avLst/>
            </a:prstGeom>
            <a:solidFill>
              <a:schemeClr val="bg2">
                <a:lumMod val="25000"/>
                <a:lumOff val="75000"/>
              </a:schemeClr>
            </a:solidFill>
          </p:spPr>
          <p:txBody>
            <a:bodyPr wrap="square" rtlCol="0" anchor="ctr">
              <a:noAutofit/>
            </a:bodyPr>
            <a:lstStyle/>
            <a:p>
              <a:pPr algn="ctr"/>
              <a:r>
                <a:rPr lang="nb-NO" sz="1800" b="1">
                  <a:solidFill>
                    <a:schemeClr val="bg2"/>
                  </a:solidFill>
                </a:rPr>
                <a:t>Scope 3: </a:t>
              </a:r>
            </a:p>
            <a:p>
              <a:pPr algn="ctr"/>
              <a:r>
                <a:rPr lang="nb-NO">
                  <a:solidFill>
                    <a:schemeClr val="bg2"/>
                  </a:solidFill>
                </a:rPr>
                <a:t>Indirekte utslipp utenfor vår kontroll</a:t>
              </a:r>
            </a:p>
          </p:txBody>
        </p:sp>
        <p:pic>
          <p:nvPicPr>
            <p:cNvPr id="14" name="Grafikk 90">
              <a:extLst>
                <a:ext uri="{FF2B5EF4-FFF2-40B4-BE49-F238E27FC236}">
                  <a16:creationId xmlns:a16="http://schemas.microsoft.com/office/drawing/2014/main" id="{30E68620-FA3C-4AAB-B139-616451C20342}"/>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6366"/>
            <a:stretch/>
          </p:blipFill>
          <p:spPr>
            <a:xfrm flipH="1">
              <a:off x="5023137" y="5562590"/>
              <a:ext cx="441492" cy="461546"/>
            </a:xfrm>
            <a:prstGeom prst="rect">
              <a:avLst/>
            </a:prstGeom>
          </p:spPr>
        </p:pic>
      </p:grpSp>
      <p:sp>
        <p:nvSpPr>
          <p:cNvPr id="15" name="Ellipse 4">
            <a:extLst>
              <a:ext uri="{FF2B5EF4-FFF2-40B4-BE49-F238E27FC236}">
                <a16:creationId xmlns:a16="http://schemas.microsoft.com/office/drawing/2014/main" id="{81213996-3315-4E3A-B6BB-4B237F9A1A1D}"/>
              </a:ext>
            </a:extLst>
          </p:cNvPr>
          <p:cNvSpPr>
            <a:spLocks noChangeAspect="1"/>
          </p:cNvSpPr>
          <p:nvPr/>
        </p:nvSpPr>
        <p:spPr>
          <a:xfrm>
            <a:off x="2248536" y="1337890"/>
            <a:ext cx="2232323" cy="2233421"/>
          </a:xfrm>
          <a:prstGeom prst="ellipse">
            <a:avLst/>
          </a:prstGeom>
          <a:solidFill>
            <a:schemeClr val="accent1">
              <a:lumMod val="75000"/>
              <a:lumOff val="25000"/>
            </a:schemeClr>
          </a:solidFill>
        </p:spPr>
        <p:txBody>
          <a:bodyPr wrap="none" rtlCol="0" anchor="ctr">
            <a:noAutofit/>
          </a:bodyPr>
          <a:lstStyle/>
          <a:p>
            <a:pPr algn="ctr"/>
            <a:r>
              <a:rPr lang="nb-NO" sz="2000" b="1"/>
              <a:t> Klimagassutslipp</a:t>
            </a:r>
          </a:p>
          <a:p>
            <a:pPr algn="ctr"/>
            <a:r>
              <a:rPr lang="nb-NO" sz="1400" i="1"/>
              <a:t>Målt i tonn </a:t>
            </a:r>
          </a:p>
          <a:p>
            <a:pPr algn="ctr"/>
            <a:r>
              <a:rPr lang="nb-NO" sz="1400" i="1"/>
              <a:t>CO2-ekvivalenter</a:t>
            </a:r>
            <a:r>
              <a:rPr lang="nb-NO" sz="1400" b="1"/>
              <a:t> </a:t>
            </a:r>
          </a:p>
        </p:txBody>
      </p:sp>
      <p:sp>
        <p:nvSpPr>
          <p:cNvPr id="16" name="Ellipse 4">
            <a:extLst>
              <a:ext uri="{FF2B5EF4-FFF2-40B4-BE49-F238E27FC236}">
                <a16:creationId xmlns:a16="http://schemas.microsoft.com/office/drawing/2014/main" id="{6EFEFAC3-9C9A-48D4-A226-059CA90F566B}"/>
              </a:ext>
            </a:extLst>
          </p:cNvPr>
          <p:cNvSpPr>
            <a:spLocks noChangeAspect="1"/>
          </p:cNvSpPr>
          <p:nvPr/>
        </p:nvSpPr>
        <p:spPr>
          <a:xfrm>
            <a:off x="7800250" y="1337890"/>
            <a:ext cx="2232323" cy="2233421"/>
          </a:xfrm>
          <a:prstGeom prst="ellipse">
            <a:avLst/>
          </a:prstGeom>
          <a:solidFill>
            <a:schemeClr val="accent2"/>
          </a:solidFill>
        </p:spPr>
        <p:txBody>
          <a:bodyPr wrap="none" rtlCol="0" anchor="ctr">
            <a:noAutofit/>
          </a:bodyPr>
          <a:lstStyle/>
          <a:p>
            <a:pPr algn="ctr"/>
            <a:r>
              <a:rPr lang="nb-NO" sz="2000" b="1">
                <a:solidFill>
                  <a:schemeClr val="bg2"/>
                </a:solidFill>
              </a:rPr>
              <a:t> KLIMASPOR</a:t>
            </a:r>
            <a:r>
              <a:rPr lang="nb-NO" b="1">
                <a:solidFill>
                  <a:schemeClr val="bg1"/>
                </a:solidFill>
              </a:rPr>
              <a:t> </a:t>
            </a:r>
          </a:p>
        </p:txBody>
      </p:sp>
      <p:grpSp>
        <p:nvGrpSpPr>
          <p:cNvPr id="17" name="Group 16">
            <a:extLst>
              <a:ext uri="{FF2B5EF4-FFF2-40B4-BE49-F238E27FC236}">
                <a16:creationId xmlns:a16="http://schemas.microsoft.com/office/drawing/2014/main" id="{88FFE849-A567-4DD2-AB1C-AAF453B7F15C}"/>
              </a:ext>
            </a:extLst>
          </p:cNvPr>
          <p:cNvGrpSpPr/>
          <p:nvPr/>
        </p:nvGrpSpPr>
        <p:grpSpPr>
          <a:xfrm>
            <a:off x="6967670" y="3875353"/>
            <a:ext cx="3809999" cy="970741"/>
            <a:chOff x="6904718" y="4029109"/>
            <a:chExt cx="3809999" cy="970741"/>
          </a:xfrm>
        </p:grpSpPr>
        <p:sp>
          <p:nvSpPr>
            <p:cNvPr id="18" name="TekstSylinder 53">
              <a:extLst>
                <a:ext uri="{FF2B5EF4-FFF2-40B4-BE49-F238E27FC236}">
                  <a16:creationId xmlns:a16="http://schemas.microsoft.com/office/drawing/2014/main" id="{3F1BC4A8-950F-4949-9667-D37CD15FA207}"/>
                </a:ext>
              </a:extLst>
            </p:cNvPr>
            <p:cNvSpPr txBox="1"/>
            <p:nvPr/>
          </p:nvSpPr>
          <p:spPr>
            <a:xfrm>
              <a:off x="7338919" y="4035075"/>
              <a:ext cx="1219200" cy="400110"/>
            </a:xfrm>
            <a:prstGeom prst="rect">
              <a:avLst/>
            </a:prstGeom>
            <a:noFill/>
          </p:spPr>
          <p:txBody>
            <a:bodyPr wrap="square" rtlCol="0">
              <a:spAutoFit/>
            </a:bodyPr>
            <a:lstStyle/>
            <a:p>
              <a:pPr algn="ctr"/>
              <a:r>
                <a:rPr lang="nb-NO" sz="2000"/>
                <a:t>Scope 1</a:t>
              </a:r>
            </a:p>
          </p:txBody>
        </p:sp>
        <p:sp>
          <p:nvSpPr>
            <p:cNvPr id="19" name="TekstSylinder 54">
              <a:extLst>
                <a:ext uri="{FF2B5EF4-FFF2-40B4-BE49-F238E27FC236}">
                  <a16:creationId xmlns:a16="http://schemas.microsoft.com/office/drawing/2014/main" id="{1A7521EB-1854-4018-B155-2E10C533870F}"/>
                </a:ext>
              </a:extLst>
            </p:cNvPr>
            <p:cNvSpPr txBox="1"/>
            <p:nvPr/>
          </p:nvSpPr>
          <p:spPr>
            <a:xfrm>
              <a:off x="9096666" y="4035075"/>
              <a:ext cx="1219200" cy="400110"/>
            </a:xfrm>
            <a:prstGeom prst="rect">
              <a:avLst/>
            </a:prstGeom>
            <a:noFill/>
          </p:spPr>
          <p:txBody>
            <a:bodyPr wrap="square" rtlCol="0">
              <a:spAutoFit/>
            </a:bodyPr>
            <a:lstStyle/>
            <a:p>
              <a:pPr algn="ctr"/>
              <a:r>
                <a:rPr lang="nb-NO" sz="2000"/>
                <a:t>Scope 2</a:t>
              </a:r>
            </a:p>
          </p:txBody>
        </p:sp>
        <p:sp>
          <p:nvSpPr>
            <p:cNvPr id="20" name="TekstSylinder 55">
              <a:extLst>
                <a:ext uri="{FF2B5EF4-FFF2-40B4-BE49-F238E27FC236}">
                  <a16:creationId xmlns:a16="http://schemas.microsoft.com/office/drawing/2014/main" id="{F950CD23-A1FD-4552-AF26-F5F8B1CC36F6}"/>
                </a:ext>
              </a:extLst>
            </p:cNvPr>
            <p:cNvSpPr txBox="1"/>
            <p:nvPr/>
          </p:nvSpPr>
          <p:spPr>
            <a:xfrm>
              <a:off x="6904718" y="4599740"/>
              <a:ext cx="3809999" cy="400110"/>
            </a:xfrm>
            <a:prstGeom prst="rect">
              <a:avLst/>
            </a:prstGeom>
            <a:noFill/>
          </p:spPr>
          <p:txBody>
            <a:bodyPr wrap="square" rtlCol="0">
              <a:spAutoFit/>
            </a:bodyPr>
            <a:lstStyle/>
            <a:p>
              <a:pPr algn="ctr"/>
              <a:r>
                <a:rPr lang="nb-NO" sz="2000"/>
                <a:t>Omsetning MNOK</a:t>
              </a:r>
            </a:p>
          </p:txBody>
        </p:sp>
        <p:sp>
          <p:nvSpPr>
            <p:cNvPr id="21" name="Plusstegn 57">
              <a:extLst>
                <a:ext uri="{FF2B5EF4-FFF2-40B4-BE49-F238E27FC236}">
                  <a16:creationId xmlns:a16="http://schemas.microsoft.com/office/drawing/2014/main" id="{64036947-E4B1-4D65-BE34-EB85AF5B0C0D}"/>
                </a:ext>
              </a:extLst>
            </p:cNvPr>
            <p:cNvSpPr/>
            <p:nvPr/>
          </p:nvSpPr>
          <p:spPr>
            <a:xfrm>
              <a:off x="8580238" y="4029109"/>
              <a:ext cx="462798" cy="412043"/>
            </a:xfrm>
            <a:prstGeom prst="mathPlus">
              <a:avLst>
                <a:gd name="adj1" fmla="val 10574"/>
              </a:avLst>
            </a:prstGeom>
            <a:solidFill>
              <a:schemeClr val="accent3"/>
            </a:solidFill>
          </p:spPr>
          <p:txBody>
            <a:bodyPr wrap="square" rtlCol="0" anchor="ctr">
              <a:spAutoFit/>
            </a:bodyPr>
            <a:lstStyle/>
            <a:p>
              <a:pPr algn="ctr"/>
              <a:endParaRPr lang="nb-NO" sz="2000">
                <a:solidFill>
                  <a:schemeClr val="tx1"/>
                </a:solidFill>
              </a:endParaRPr>
            </a:p>
          </p:txBody>
        </p:sp>
        <p:cxnSp>
          <p:nvCxnSpPr>
            <p:cNvPr id="22" name="Rett linje 59">
              <a:extLst>
                <a:ext uri="{FF2B5EF4-FFF2-40B4-BE49-F238E27FC236}">
                  <a16:creationId xmlns:a16="http://schemas.microsoft.com/office/drawing/2014/main" id="{28B567A9-112D-46DD-883E-38B2609C0A6C}"/>
                </a:ext>
              </a:extLst>
            </p:cNvPr>
            <p:cNvCxnSpPr>
              <a:cxnSpLocks/>
            </p:cNvCxnSpPr>
            <p:nvPr/>
          </p:nvCxnSpPr>
          <p:spPr>
            <a:xfrm flipV="1">
              <a:off x="7279328" y="4552409"/>
              <a:ext cx="3181369" cy="7226"/>
            </a:xfrm>
            <a:prstGeom prst="line">
              <a:avLst/>
            </a:prstGeom>
          </p:spPr>
          <p:style>
            <a:lnRef idx="3">
              <a:schemeClr val="accent3"/>
            </a:lnRef>
            <a:fillRef idx="0">
              <a:schemeClr val="accent3"/>
            </a:fillRef>
            <a:effectRef idx="2">
              <a:schemeClr val="accent3"/>
            </a:effectRef>
            <a:fontRef idx="minor">
              <a:schemeClr val="tx1"/>
            </a:fontRef>
          </p:style>
        </p:cxnSp>
      </p:grpSp>
      <p:pic>
        <p:nvPicPr>
          <p:cNvPr id="28" name="Grafikk 62">
            <a:extLst>
              <a:ext uri="{FF2B5EF4-FFF2-40B4-BE49-F238E27FC236}">
                <a16:creationId xmlns:a16="http://schemas.microsoft.com/office/drawing/2014/main" id="{2218BF3C-A7F2-4AAE-9E5A-A806AD3B53E0}"/>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35689"/>
          <a:stretch/>
        </p:blipFill>
        <p:spPr>
          <a:xfrm>
            <a:off x="4678299" y="3720803"/>
            <a:ext cx="439460" cy="354913"/>
          </a:xfrm>
          <a:prstGeom prst="rect">
            <a:avLst/>
          </a:prstGeom>
        </p:spPr>
      </p:pic>
      <p:pic>
        <p:nvPicPr>
          <p:cNvPr id="29" name="Grafikk 64">
            <a:extLst>
              <a:ext uri="{FF2B5EF4-FFF2-40B4-BE49-F238E27FC236}">
                <a16:creationId xmlns:a16="http://schemas.microsoft.com/office/drawing/2014/main" id="{1437827D-D6AD-4056-B576-3FF88653444A}"/>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18592"/>
          <a:stretch/>
        </p:blipFill>
        <p:spPr>
          <a:xfrm>
            <a:off x="4727739" y="4492410"/>
            <a:ext cx="391383" cy="400110"/>
          </a:xfrm>
          <a:prstGeom prst="rect">
            <a:avLst/>
          </a:prstGeom>
        </p:spPr>
      </p:pic>
      <p:sp>
        <p:nvSpPr>
          <p:cNvPr id="30" name="Rectangle 29">
            <a:extLst>
              <a:ext uri="{FF2B5EF4-FFF2-40B4-BE49-F238E27FC236}">
                <a16:creationId xmlns:a16="http://schemas.microsoft.com/office/drawing/2014/main" id="{31C464CF-6C8E-435E-8F41-E4BD21409DC3}"/>
              </a:ext>
            </a:extLst>
          </p:cNvPr>
          <p:cNvSpPr/>
          <p:nvPr/>
        </p:nvSpPr>
        <p:spPr>
          <a:xfrm>
            <a:off x="1562112" y="3632120"/>
            <a:ext cx="3605826" cy="1553725"/>
          </a:xfrm>
          <a:prstGeom prst="rect">
            <a:avLst/>
          </a:prstGeom>
          <a:ln>
            <a:solidFill>
              <a:schemeClr val="accent2"/>
            </a:solidFill>
            <a:prstDash val="dash"/>
          </a:ln>
        </p:spPr>
        <p:txBody>
          <a:bodyPr wrap="square" rtlCol="0" anchor="ctr">
            <a:noAutofit/>
          </a:bodyPr>
          <a:lstStyle/>
          <a:p>
            <a:pPr algn="l"/>
            <a:endParaRPr lang="nb-NO" sz="2000">
              <a:solidFill>
                <a:schemeClr val="tx1"/>
              </a:solidFill>
            </a:endParaRPr>
          </a:p>
        </p:txBody>
      </p:sp>
      <p:cxnSp>
        <p:nvCxnSpPr>
          <p:cNvPr id="32" name="Straight Arrow Connector 31">
            <a:extLst>
              <a:ext uri="{FF2B5EF4-FFF2-40B4-BE49-F238E27FC236}">
                <a16:creationId xmlns:a16="http://schemas.microsoft.com/office/drawing/2014/main" id="{E9D65792-0039-485D-AD7D-2C6618311DE4}"/>
              </a:ext>
            </a:extLst>
          </p:cNvPr>
          <p:cNvCxnSpPr>
            <a:cxnSpLocks/>
            <a:stCxn id="30" idx="3"/>
          </p:cNvCxnSpPr>
          <p:nvPr/>
        </p:nvCxnSpPr>
        <p:spPr>
          <a:xfrm>
            <a:off x="5167938" y="4408983"/>
            <a:ext cx="1627026"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20324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22">
            <a:extLst>
              <a:ext uri="{FF2B5EF4-FFF2-40B4-BE49-F238E27FC236}">
                <a16:creationId xmlns:a16="http://schemas.microsoft.com/office/drawing/2014/main" id="{99FE327C-AB36-4278-AE4C-631F40417EC1}"/>
              </a:ext>
            </a:extLst>
          </p:cNvPr>
          <p:cNvSpPr/>
          <p:nvPr/>
        </p:nvSpPr>
        <p:spPr>
          <a:xfrm>
            <a:off x="1848247" y="3024554"/>
            <a:ext cx="8498681" cy="2989384"/>
          </a:xfrm>
          <a:prstGeom prst="rect">
            <a:avLst/>
          </a:prstGeom>
          <a:ln>
            <a:solidFill>
              <a:schemeClr val="accent2"/>
            </a:solidFill>
            <a:prstDash val="dash"/>
          </a:ln>
        </p:spPr>
        <p:txBody>
          <a:bodyPr wrap="square" rtlCol="0" anchor="ctr">
            <a:noAutofit/>
          </a:bodyPr>
          <a:lstStyle/>
          <a:p>
            <a:pPr algn="l"/>
            <a:endParaRPr lang="nb-NO" sz="2000">
              <a:solidFill>
                <a:schemeClr val="tx1"/>
              </a:solidFill>
            </a:endParaRPr>
          </a:p>
        </p:txBody>
      </p:sp>
      <p:sp>
        <p:nvSpPr>
          <p:cNvPr id="17" name="Tittel 16">
            <a:extLst>
              <a:ext uri="{FF2B5EF4-FFF2-40B4-BE49-F238E27FC236}">
                <a16:creationId xmlns:a16="http://schemas.microsoft.com/office/drawing/2014/main" id="{1F8BDA01-A883-43DF-9A19-3E1ED612C1C6}"/>
              </a:ext>
            </a:extLst>
          </p:cNvPr>
          <p:cNvSpPr>
            <a:spLocks noGrp="1"/>
          </p:cNvSpPr>
          <p:nvPr>
            <p:ph type="title"/>
          </p:nvPr>
        </p:nvSpPr>
        <p:spPr>
          <a:xfrm>
            <a:off x="560541" y="218241"/>
            <a:ext cx="11076276" cy="649169"/>
          </a:xfrm>
        </p:spPr>
        <p:txBody>
          <a:bodyPr/>
          <a:lstStyle/>
          <a:p>
            <a:r>
              <a:rPr lang="nb-NO"/>
              <a:t>Klimaspor – vi tar lærdom fra innføringen av H-verdi</a:t>
            </a:r>
          </a:p>
        </p:txBody>
      </p:sp>
      <p:graphicFrame>
        <p:nvGraphicFramePr>
          <p:cNvPr id="6" name="Diagram 5">
            <a:extLst>
              <a:ext uri="{FF2B5EF4-FFF2-40B4-BE49-F238E27FC236}">
                <a16:creationId xmlns:a16="http://schemas.microsoft.com/office/drawing/2014/main" id="{FC0292F9-330C-4EBA-B31A-959399290BCF}"/>
              </a:ext>
            </a:extLst>
          </p:cNvPr>
          <p:cNvGraphicFramePr/>
          <p:nvPr>
            <p:extLst>
              <p:ext uri="{D42A27DB-BD31-4B8C-83A1-F6EECF244321}">
                <p14:modId xmlns:p14="http://schemas.microsoft.com/office/powerpoint/2010/main" val="2195199984"/>
              </p:ext>
            </p:extLst>
          </p:nvPr>
        </p:nvGraphicFramePr>
        <p:xfrm>
          <a:off x="2424467" y="3917707"/>
          <a:ext cx="7346240" cy="1771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Ellipse 4">
            <a:extLst>
              <a:ext uri="{FF2B5EF4-FFF2-40B4-BE49-F238E27FC236}">
                <a16:creationId xmlns:a16="http://schemas.microsoft.com/office/drawing/2014/main" id="{2DF8EDF4-C968-4D95-B773-3645FB4EDF5F}"/>
              </a:ext>
            </a:extLst>
          </p:cNvPr>
          <p:cNvSpPr>
            <a:spLocks noChangeAspect="1"/>
          </p:cNvSpPr>
          <p:nvPr/>
        </p:nvSpPr>
        <p:spPr>
          <a:xfrm>
            <a:off x="3553476" y="1488068"/>
            <a:ext cx="2232323" cy="2233421"/>
          </a:xfrm>
          <a:prstGeom prst="ellipse">
            <a:avLst/>
          </a:prstGeom>
          <a:solidFill>
            <a:schemeClr val="accent1">
              <a:lumMod val="75000"/>
              <a:lumOff val="25000"/>
            </a:schemeClr>
          </a:solidFill>
        </p:spPr>
        <p:txBody>
          <a:bodyPr wrap="none" rtlCol="0" anchor="b">
            <a:noAutofit/>
          </a:bodyPr>
          <a:lstStyle/>
          <a:p>
            <a:pPr algn="ctr"/>
            <a:r>
              <a:rPr lang="nb-NO" sz="2800"/>
              <a:t>H-verdi</a:t>
            </a:r>
          </a:p>
        </p:txBody>
      </p:sp>
      <p:sp>
        <p:nvSpPr>
          <p:cNvPr id="10" name="Ellipse 4">
            <a:extLst>
              <a:ext uri="{FF2B5EF4-FFF2-40B4-BE49-F238E27FC236}">
                <a16:creationId xmlns:a16="http://schemas.microsoft.com/office/drawing/2014/main" id="{EA67BF8B-9ABF-4EF6-AB3F-02EC0CF46FF2}"/>
              </a:ext>
            </a:extLst>
          </p:cNvPr>
          <p:cNvSpPr>
            <a:spLocks noChangeAspect="1"/>
          </p:cNvSpPr>
          <p:nvPr/>
        </p:nvSpPr>
        <p:spPr>
          <a:xfrm>
            <a:off x="6407400" y="1488068"/>
            <a:ext cx="2232323" cy="2233421"/>
          </a:xfrm>
          <a:prstGeom prst="ellipse">
            <a:avLst/>
          </a:prstGeom>
          <a:solidFill>
            <a:schemeClr val="accent2"/>
          </a:solidFill>
        </p:spPr>
        <p:txBody>
          <a:bodyPr wrap="none" rtlCol="0" anchor="b">
            <a:noAutofit/>
          </a:bodyPr>
          <a:lstStyle/>
          <a:p>
            <a:pPr algn="ctr"/>
            <a:r>
              <a:rPr lang="nb-NO" sz="2800"/>
              <a:t>Klimaspor</a:t>
            </a:r>
          </a:p>
        </p:txBody>
      </p:sp>
      <p:pic>
        <p:nvPicPr>
          <p:cNvPr id="9" name="Grafikk 8">
            <a:extLst>
              <a:ext uri="{FF2B5EF4-FFF2-40B4-BE49-F238E27FC236}">
                <a16:creationId xmlns:a16="http://schemas.microsoft.com/office/drawing/2014/main" id="{AEB7CF1B-E8E3-4008-9CDE-F7AA1B8506D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6779"/>
          <a:stretch/>
        </p:blipFill>
        <p:spPr>
          <a:xfrm>
            <a:off x="4273234" y="1780054"/>
            <a:ext cx="792805" cy="824724"/>
          </a:xfrm>
          <a:prstGeom prst="rect">
            <a:avLst/>
          </a:prstGeom>
        </p:spPr>
      </p:pic>
      <p:pic>
        <p:nvPicPr>
          <p:cNvPr id="21" name="Grafikk 20">
            <a:extLst>
              <a:ext uri="{FF2B5EF4-FFF2-40B4-BE49-F238E27FC236}">
                <a16:creationId xmlns:a16="http://schemas.microsoft.com/office/drawing/2014/main" id="{9C2D7ED9-D1AA-472A-A1A5-A1FC30613ED9}"/>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5466"/>
          <a:stretch/>
        </p:blipFill>
        <p:spPr>
          <a:xfrm>
            <a:off x="7097778" y="1780054"/>
            <a:ext cx="851565" cy="899826"/>
          </a:xfrm>
          <a:prstGeom prst="rect">
            <a:avLst/>
          </a:prstGeom>
        </p:spPr>
      </p:pic>
    </p:spTree>
    <p:extLst>
      <p:ext uri="{BB962C8B-B14F-4D97-AF65-F5344CB8AC3E}">
        <p14:creationId xmlns:p14="http://schemas.microsoft.com/office/powerpoint/2010/main" val="1403089976"/>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092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4&quot;&gt;&lt;elem m_fUsage=&quot;1.28242953648100010966E+00&quot;&gt;&lt;m_msothmcolidx val=&quot;0&quot;/&gt;&lt;m_rgb r=&quot;8A&quot; g=&quot;DF&quot; b=&quot;FF&quot;/&gt;&lt;/elem&gt;&lt;elem m_fUsage=&quot;1.18418559247251042876E+00&quot;&gt;&lt;m_msothmcolidx val=&quot;0&quot;/&gt;&lt;m_rgb r=&quot;00&quot; g=&quot;B0&quot; b=&quot;F0&quot;/&gt;&lt;/elem&gt;&lt;elem m_fUsage=&quot;1.06677181699666578929E+00&quot;&gt;&lt;m_msothmcolidx val=&quot;0&quot;/&gt;&lt;m_rgb r=&quot;F5&quot; g=&quot;A3&quot; b=&quot;92&quot;/&gt;&lt;/elem&gt;&lt;elem m_fUsage=&quot;1.00192282594948256502E+00&quot;&gt;&lt;m_msothmcolidx val=&quot;0&quot;/&gt;&lt;m_rgb r=&quot;FF&quot; g=&quot;E4&quot; b=&quot;A8&quot;/&gt;&lt;/elem&gt;&lt;elem m_fUsage=&quot;8.94886378482712019355E-01&quot;&gt;&lt;m_msothmcolidx val=&quot;0&quot;/&gt;&lt;m_rgb r=&quot;F3&quot; g=&quot;8C&quot; b=&quot;76&quot;/&gt;&lt;/elem&gt;&lt;elem m_fUsage=&quot;8.54842192399773215250E-01&quot;&gt;&lt;m_msothmcolidx val=&quot;0&quot;/&gt;&lt;m_rgb r=&quot;92&quot; g=&quot;E9&quot; b=&quot;BF&quot;/&gt;&lt;/elem&gt;&lt;elem m_fUsage=&quot;8.43940225861408155339E-01&quot;&gt;&lt;m_msothmcolidx val=&quot;0&quot;/&gt;&lt;m_rgb r=&quot;FF&quot; g=&quot;B5&quot; b=&quot;00&quot;/&gt;&lt;/elem&gt;&lt;elem m_fUsage=&quot;7.97673199819318945458E-01&quot;&gt;&lt;m_msothmcolidx val=&quot;0&quot;/&gt;&lt;m_rgb r=&quot;3A&quot; g=&quot;D6&quot; b=&quot;8C&quot;/&gt;&lt;/elem&gt;&lt;elem m_fUsage=&quot;7.87605976791196482623E-01&quot;&gt;&lt;m_msothmcolidx val=&quot;0&quot;/&gt;&lt;m_rgb r=&quot;6F&quot; g=&quot;E1&quot; b=&quot;AB&quot;/&gt;&lt;/elem&gt;&lt;elem m_fUsage=&quot;7.79145650100000142224E-01&quot;&gt;&lt;m_msothmcolidx val=&quot;0&quot;/&gt;&lt;m_rgb r=&quot;F3&quot; g=&quot;85&quot; b=&quot;E2&quot;/&gt;&lt;/elem&gt;&lt;elem m_fUsage=&quot;2.05891132094649098594E-01&quot;&gt;&lt;m_msothmcolidx val=&quot;0&quot;/&gt;&lt;m_rgb r=&quot;FF&quot; g=&quot;CB&quot; b=&quot;51&quot;/&gt;&lt;/elem&gt;&lt;elem m_fUsage=&quot;1.17918485524567157041E-01&quot;&gt;&lt;m_msothmcolidx val=&quot;0&quot;/&gt;&lt;m_rgb r=&quot;4B&quot; g=&quot;5A&quot; b=&quot;7B&quot;/&gt;&lt;/elem&gt;&lt;elem m_fUsage=&quot;8.14875360670605369817E-02&quot;&gt;&lt;m_msothmcolidx val=&quot;0&quot;/&gt;&lt;m_rgb r=&quot;FF&quot; g=&quot;D2&quot; b=&quot;6A&quot;/&gt;&lt;/elem&gt;&lt;elem m_fUsage=&quot;2.27477788468678499001E-02&quot;&gt;&lt;m_msothmcolidx val=&quot;0&quot;/&gt;&lt;m_rgb r=&quot;34&quot; g=&quot;3E&quot; b=&quot;55&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10.xml><?xml version="1.0" encoding="utf-8"?>
<a:theme xmlns:a="http://schemas.openxmlformats.org/drawingml/2006/main" name="9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2021-04-27_ Workshop 4_håndverkere" id="{41A590AB-5CCE-414A-92B3-B143730D90F6}" vid="{AD003937-5A99-48E8-83BA-257C6A5209BD}"/>
    </a:ext>
  </a:extLst>
</a:theme>
</file>

<file path=ppt/theme/theme11.xml><?xml version="1.0" encoding="utf-8"?>
<a:theme xmlns:a="http://schemas.openxmlformats.org/drawingml/2006/main" name="10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tion1" id="{F8E27CFC-D39B-44E8-9808-5487667BE1C5}" vid="{901D8C27-CF4E-4F9C-9CCD-0D56D08142B6}"/>
    </a:ext>
  </a:extLst>
</a:theme>
</file>

<file path=ppt/theme/theme12.xml><?xml version="1.0" encoding="utf-8"?>
<a:theme xmlns:a="http://schemas.openxmlformats.org/drawingml/2006/main" name="11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tion1" id="{F8E27CFC-D39B-44E8-9808-5487667BE1C5}" vid="{86940DF2-A348-4BFF-914D-D8ECF08B8D9B}"/>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feranser">
  <a:themeElements>
    <a:clrScheme name="Office Them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C0EB0C9D-423A-4C4D-B045-2A33B3C11C7D}"/>
    </a:ext>
  </a:extLst>
</a:theme>
</file>

<file path=ppt/theme/theme3.xml><?xml version="1.0" encoding="utf-8"?>
<a:theme xmlns:a="http://schemas.openxmlformats.org/drawingml/2006/main" name="1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4.xml><?xml version="1.0" encoding="utf-8"?>
<a:theme xmlns:a="http://schemas.openxmlformats.org/drawingml/2006/main" name="2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5.xml><?xml version="1.0" encoding="utf-8"?>
<a:theme xmlns:a="http://schemas.openxmlformats.org/drawingml/2006/main" name="3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6.xml><?xml version="1.0" encoding="utf-8"?>
<a:theme xmlns:a="http://schemas.openxmlformats.org/drawingml/2006/main" name="5_Backe Hovedmal">
  <a:themeElements>
    <a:clrScheme name="Egen">
      <a:dk1>
        <a:sysClr val="windowText" lastClr="000000"/>
      </a:dk1>
      <a:lt1>
        <a:sysClr val="window" lastClr="FFFFFF"/>
      </a:lt1>
      <a:dk2>
        <a:srgbClr val="242B3B"/>
      </a:dk2>
      <a:lt2>
        <a:srgbClr val="FFFFFF"/>
      </a:lt2>
      <a:accent1>
        <a:srgbClr val="BEC6D7"/>
      </a:accent1>
      <a:accent2>
        <a:srgbClr val="7E8DB0"/>
      </a:accent2>
      <a:accent3>
        <a:srgbClr val="4B597B"/>
      </a:accent3>
      <a:accent4>
        <a:srgbClr val="A5A5A5"/>
      </a:accent4>
      <a:accent5>
        <a:srgbClr val="BFBFBF"/>
      </a:accent5>
      <a:accent6>
        <a:srgbClr val="D8D8D8"/>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7.xml><?xml version="1.0" encoding="utf-8"?>
<a:theme xmlns:a="http://schemas.openxmlformats.org/drawingml/2006/main" name="4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8.xml><?xml version="1.0" encoding="utf-8"?>
<a:theme xmlns:a="http://schemas.openxmlformats.org/drawingml/2006/main" name="6_Backe Hovedmal">
  <a:themeElements>
    <a:clrScheme name="Egen">
      <a:dk1>
        <a:sysClr val="windowText" lastClr="000000"/>
      </a:dk1>
      <a:lt1>
        <a:sysClr val="window" lastClr="FFFFFF"/>
      </a:lt1>
      <a:dk2>
        <a:srgbClr val="242B3B"/>
      </a:dk2>
      <a:lt2>
        <a:srgbClr val="FFFFFF"/>
      </a:lt2>
      <a:accent1>
        <a:srgbClr val="BEC6D7"/>
      </a:accent1>
      <a:accent2>
        <a:srgbClr val="7E8DB0"/>
      </a:accent2>
      <a:accent3>
        <a:srgbClr val="4B597B"/>
      </a:accent3>
      <a:accent4>
        <a:srgbClr val="A5A5A5"/>
      </a:accent4>
      <a:accent5>
        <a:srgbClr val="BFBFBF"/>
      </a:accent5>
      <a:accent6>
        <a:srgbClr val="D8D8D8"/>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9.xml><?xml version="1.0" encoding="utf-8"?>
<a:theme xmlns:a="http://schemas.openxmlformats.org/drawingml/2006/main" name="7_Backe Hovedmal">
  <a:themeElements>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fontScheme name="Custom 14">
      <a:majorFont>
        <a:latin typeface="Simplon Norm"/>
        <a:ea typeface=""/>
        <a:cs typeface=""/>
      </a:majorFont>
      <a:minorFont>
        <a:latin typeface="Simplon Nor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l">
          <a:defRPr sz="2000" dirty="0">
            <a:solidFill>
              <a:schemeClr val="tx1"/>
            </a:solidFill>
          </a:defRPr>
        </a:defPPr>
      </a:lstStyle>
    </a:spDef>
  </a:objectDefaults>
  <a:extraClrSchemeLst/>
  <a:extLst>
    <a:ext uri="{05A4C25C-085E-4340-85A3-A5531E510DB2}">
      <thm15:themeFamily xmlns:thm15="http://schemas.microsoft.com/office/thememl/2012/main" name="Presentasjon1" id="{96CAF3C1-CA2C-40BA-A10E-1821A55F9720}" vid="{99DC284C-D7B5-46C5-95BE-0A57F6C9F855}"/>
    </a:ext>
  </a:extLst>
</a:theme>
</file>

<file path=ppt/theme/themeOverride1.xml><?xml version="1.0" encoding="utf-8"?>
<a:themeOverride xmlns:a="http://schemas.openxmlformats.org/drawingml/2006/main">
  <a:clrScheme name="Backe">
    <a:dk1>
      <a:sysClr val="windowText" lastClr="000000"/>
    </a:dk1>
    <a:lt1>
      <a:sysClr val="window" lastClr="FFFFFF"/>
    </a:lt1>
    <a:dk2>
      <a:srgbClr val="242B3B"/>
    </a:dk2>
    <a:lt2>
      <a:srgbClr val="E7E6E6"/>
    </a:lt2>
    <a:accent1>
      <a:srgbClr val="242B3B"/>
    </a:accent1>
    <a:accent2>
      <a:srgbClr val="FFB500"/>
    </a:accent2>
    <a:accent3>
      <a:srgbClr val="2AC87D"/>
    </a:accent3>
    <a:accent4>
      <a:srgbClr val="ED4F2E"/>
    </a:accent4>
    <a:accent5>
      <a:srgbClr val="323E5A"/>
    </a:accent5>
    <a:accent6>
      <a:srgbClr val="8F9AAA"/>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DC2E4F7CB900F48B3E167E403802FDE" ma:contentTypeVersion="9" ma:contentTypeDescription="Opprett et nytt dokument." ma:contentTypeScope="" ma:versionID="fdc1777e18b8df436ac133486a13c497">
  <xsd:schema xmlns:xsd="http://www.w3.org/2001/XMLSchema" xmlns:xs="http://www.w3.org/2001/XMLSchema" xmlns:p="http://schemas.microsoft.com/office/2006/metadata/properties" xmlns:ns2="c431a5c9-5760-46d2-b5fc-1a2f2fe0055f" xmlns:ns3="2035402f-5b9e-494b-bdd5-1dedeac01f92" targetNamespace="http://schemas.microsoft.com/office/2006/metadata/properties" ma:root="true" ma:fieldsID="0152229f4f0e3cb79ef4e947641d55d1" ns2:_="" ns3:_="">
    <xsd:import namespace="c431a5c9-5760-46d2-b5fc-1a2f2fe0055f"/>
    <xsd:import namespace="2035402f-5b9e-494b-bdd5-1dedeac01f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31a5c9-5760-46d2-b5fc-1a2f2fe005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35402f-5b9e-494b-bdd5-1dedeac01f92"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B501DF-8242-427E-A657-364DC8992996}">
  <ds:schemaRefs>
    <ds:schemaRef ds:uri="2035402f-5b9e-494b-bdd5-1dedeac01f92"/>
    <ds:schemaRef ds:uri="c431a5c9-5760-46d2-b5fc-1a2f2fe005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655D09-526F-4696-BECE-EFB79C58804E}">
  <ds:schemaRefs>
    <ds:schemaRef ds:uri="http://schemas.microsoft.com/sharepoint/v3/contenttype/forms"/>
  </ds:schemaRefs>
</ds:datastoreItem>
</file>

<file path=customXml/itemProps3.xml><?xml version="1.0" encoding="utf-8"?>
<ds:datastoreItem xmlns:ds="http://schemas.openxmlformats.org/officeDocument/2006/customXml" ds:itemID="{41C82BFF-1175-416A-AE06-A96048EAC43A}">
  <ds:schemaRefs>
    <ds:schemaRef ds:uri="2035402f-5b9e-494b-bdd5-1dedeac01f92"/>
    <ds:schemaRef ds:uri="c431a5c9-5760-46d2-b5fc-1a2f2fe005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Backe</Template>
  <TotalTime>0</TotalTime>
  <Words>1708</Words>
  <Application>Microsoft Office PowerPoint</Application>
  <PresentationFormat>Egendefinert</PresentationFormat>
  <Paragraphs>168</Paragraphs>
  <Slides>13</Slides>
  <Notes>13</Notes>
  <HiddenSlides>0</HiddenSlides>
  <MMClips>0</MMClips>
  <ScaleCrop>false</ScaleCrop>
  <HeadingPairs>
    <vt:vector size="8" baseType="variant">
      <vt:variant>
        <vt:lpstr>Brukte skrifter</vt:lpstr>
      </vt:variant>
      <vt:variant>
        <vt:i4>5</vt:i4>
      </vt:variant>
      <vt:variant>
        <vt:lpstr>Tema</vt:lpstr>
      </vt:variant>
      <vt:variant>
        <vt:i4>12</vt:i4>
      </vt:variant>
      <vt:variant>
        <vt:lpstr>Innebygde OLE-servere</vt:lpstr>
      </vt:variant>
      <vt:variant>
        <vt:i4>1</vt:i4>
      </vt:variant>
      <vt:variant>
        <vt:lpstr>Lysbildetitler</vt:lpstr>
      </vt:variant>
      <vt:variant>
        <vt:i4>13</vt:i4>
      </vt:variant>
    </vt:vector>
  </HeadingPairs>
  <TitlesOfParts>
    <vt:vector size="31" baseType="lpstr">
      <vt:lpstr>Arial</vt:lpstr>
      <vt:lpstr>Calibri</vt:lpstr>
      <vt:lpstr>Courier New</vt:lpstr>
      <vt:lpstr>Simplon Norm</vt:lpstr>
      <vt:lpstr>Symbol</vt:lpstr>
      <vt:lpstr>Backe Hovedmal</vt:lpstr>
      <vt:lpstr>Referanser</vt:lpstr>
      <vt:lpstr>1_Backe Hovedmal</vt:lpstr>
      <vt:lpstr>2_Backe Hovedmal</vt:lpstr>
      <vt:lpstr>3_Backe Hovedmal</vt:lpstr>
      <vt:lpstr>5_Backe Hovedmal</vt:lpstr>
      <vt:lpstr>4_Backe Hovedmal</vt:lpstr>
      <vt:lpstr>6_Backe Hovedmal</vt:lpstr>
      <vt:lpstr>7_Backe Hovedmal</vt:lpstr>
      <vt:lpstr>9_Backe Hovedmal</vt:lpstr>
      <vt:lpstr>10_Backe Hovedmal</vt:lpstr>
      <vt:lpstr>11_Backe Hovedmal</vt:lpstr>
      <vt:lpstr>think-cell Slide</vt:lpstr>
      <vt:lpstr>PowerPoint-presentasjon</vt:lpstr>
      <vt:lpstr>PowerPoint-presentasjon</vt:lpstr>
      <vt:lpstr>Eksempler på strakstiltak i Backe for redusert klimagassutslipp</vt:lpstr>
      <vt:lpstr>Eksempler på strakstiltak i Backe for redusert klimagassutslipp</vt:lpstr>
      <vt:lpstr>Oppnådde resultater 2021 vs. 2020</vt:lpstr>
      <vt:lpstr>Gjennom en lang og involverende strategiprosess har engasjementet og fokuset på bærekraft økt i organisasjonen</vt:lpstr>
      <vt:lpstr>Klimaspor – et felles måltall for hele næringen</vt:lpstr>
      <vt:lpstr>Klimaspor – et felles måltall for hele næringen</vt:lpstr>
      <vt:lpstr>Klimaspor – vi tar lærdom fra innføringen av H-verdi</vt:lpstr>
      <vt:lpstr>Hovedfokus for BAE-næringen de kommende årene</vt:lpstr>
      <vt:lpstr>Hovedfokus for BAE-næringen de kommende årene</vt:lpstr>
      <vt:lpstr>Hovedfokus for BAE-næringen de kommende årene</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Cecilie Bech Blindheim</dc:creator>
  <cp:lastModifiedBy>Lene Eikefjord</cp:lastModifiedBy>
  <cp:revision>2</cp:revision>
  <dcterms:created xsi:type="dcterms:W3CDTF">2021-01-27T11:22:34Z</dcterms:created>
  <dcterms:modified xsi:type="dcterms:W3CDTF">2021-11-08T10:28:49Z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0x0101002DC2E4F7CB900F48B3E167E403802FDE</vt:lpwstr>
  </property>
</Properties>
</file>