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6"/>
    <p:sldMasterId id="2147483703" r:id="rId7"/>
    <p:sldMasterId id="2147483751" r:id="rId8"/>
  </p:sldMasterIdLst>
  <p:notesMasterIdLst>
    <p:notesMasterId r:id="rId15"/>
  </p:notesMasterIdLst>
  <p:sldIdLst>
    <p:sldId id="256" r:id="rId9"/>
    <p:sldId id="3288" r:id="rId10"/>
    <p:sldId id="3221" r:id="rId11"/>
    <p:sldId id="5212" r:id="rId12"/>
    <p:sldId id="5214" r:id="rId13"/>
    <p:sldId id="3268" r:id="rId14"/>
  </p:sldIdLst>
  <p:sldSz cx="12192000" cy="6858000"/>
  <p:notesSz cx="6811963" cy="99425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nrik Kyte Assmann" initials="HKA" lastIdx="1" clrIdx="0">
    <p:extLst>
      <p:ext uri="{19B8F6BF-5375-455C-9EA6-DF929625EA0E}">
        <p15:presenceInfo xmlns:p15="http://schemas.microsoft.com/office/powerpoint/2012/main" userId="S::Henrik.Kyte.Assmann@nyeveier.no::47c6218a-e004-4fb0-8d79-9d49ee774030" providerId="AD"/>
      </p:ext>
    </p:extLst>
  </p:cmAuthor>
  <p:cmAuthor id="2" name="Anette Aanesland" initials="AA" lastIdx="1" clrIdx="1">
    <p:extLst>
      <p:ext uri="{19B8F6BF-5375-455C-9EA6-DF929625EA0E}">
        <p15:presenceInfo xmlns:p15="http://schemas.microsoft.com/office/powerpoint/2012/main" userId="S::anette.aanesland@nyeveier.no::057c7f79-435c-4cdd-8fd0-cbf5db1e03c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6433B"/>
    <a:srgbClr val="D9D9D9"/>
    <a:srgbClr val="CAD5D3"/>
    <a:srgbClr val="CBD4D3"/>
    <a:srgbClr val="BBC2A7"/>
    <a:srgbClr val="B6BE9E"/>
    <a:srgbClr val="D4D8B5"/>
    <a:srgbClr val="D8D2B1"/>
    <a:srgbClr val="EF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EB14C9-5311-443E-9420-2575D7C4B061}" v="6" dt="2021-11-07T18:23:16.7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69945" autoAdjust="0"/>
  </p:normalViewPr>
  <p:slideViewPr>
    <p:cSldViewPr snapToGrid="0">
      <p:cViewPr varScale="1">
        <p:scale>
          <a:sx n="79" d="100"/>
          <a:sy n="79" d="100"/>
        </p:scale>
        <p:origin x="199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2" d="100"/>
        <a:sy n="82" d="100"/>
      </p:scale>
      <p:origin x="0" y="-11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5" Type="http://schemas.openxmlformats.org/officeDocument/2006/relationships/customXml" Target="../customXml/item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EFBB0B-D67D-4283-9EFC-9642163B9056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FF80193-B600-4B0D-8F01-C9E46BC69FE1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 dirty="0"/>
        </a:p>
      </dgm:t>
    </dgm:pt>
    <dgm:pt modelId="{944AF673-59BB-430F-BB8D-7A063300AE41}" type="parTrans" cxnId="{FD01C6B9-D2FC-40EF-A09D-FBAFDBB5B68C}">
      <dgm:prSet/>
      <dgm:spPr/>
      <dgm:t>
        <a:bodyPr/>
        <a:lstStyle/>
        <a:p>
          <a:endParaRPr lang="en-US"/>
        </a:p>
      </dgm:t>
    </dgm:pt>
    <dgm:pt modelId="{1B296962-E8C0-491C-A118-27748371296B}" type="sibTrans" cxnId="{FD01C6B9-D2FC-40EF-A09D-FBAFDBB5B68C}">
      <dgm:prSet/>
      <dgm:spPr/>
      <dgm:t>
        <a:bodyPr/>
        <a:lstStyle/>
        <a:p>
          <a:endParaRPr lang="en-US"/>
        </a:p>
      </dgm:t>
    </dgm:pt>
    <dgm:pt modelId="{44BA2C03-61E7-463A-9497-3BDDE3BA243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1800" b="0" dirty="0"/>
            <a:t>Statlig eid endringsaktør</a:t>
          </a:r>
        </a:p>
        <a:p>
          <a:pPr>
            <a:lnSpc>
              <a:spcPct val="100000"/>
            </a:lnSpc>
          </a:pPr>
          <a:r>
            <a:rPr lang="nb-NO" sz="1800" b="0" dirty="0"/>
            <a:t>Utfordrer og fornyer</a:t>
          </a:r>
          <a:br>
            <a:rPr lang="nb-NO" sz="1800" b="0" dirty="0"/>
          </a:br>
          <a:endParaRPr lang="en-US" sz="1800" b="0" dirty="0"/>
        </a:p>
      </dgm:t>
    </dgm:pt>
    <dgm:pt modelId="{E269F069-3A83-49ED-A3B0-304A4434ABB0}" type="parTrans" cxnId="{2175F54F-80CE-4A43-A7DA-532F6FEF6153}">
      <dgm:prSet/>
      <dgm:spPr/>
      <dgm:t>
        <a:bodyPr/>
        <a:lstStyle/>
        <a:p>
          <a:endParaRPr lang="en-US"/>
        </a:p>
      </dgm:t>
    </dgm:pt>
    <dgm:pt modelId="{310B03E2-1AE3-48FE-BCD8-958D43AD3A22}" type="sibTrans" cxnId="{2175F54F-80CE-4A43-A7DA-532F6FEF6153}">
      <dgm:prSet/>
      <dgm:spPr/>
      <dgm:t>
        <a:bodyPr/>
        <a:lstStyle/>
        <a:p>
          <a:endParaRPr lang="en-US"/>
        </a:p>
      </dgm:t>
    </dgm:pt>
    <dgm:pt modelId="{4367195D-CEBD-4B6C-8B41-A950E7ACC19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1800" b="0" dirty="0"/>
            <a:t>Fortsatt liten aktør – 6 mrd. NOK i året</a:t>
          </a:r>
          <a:endParaRPr lang="en-US" sz="1800" b="0" dirty="0"/>
        </a:p>
      </dgm:t>
    </dgm:pt>
    <dgm:pt modelId="{B13B71F4-E394-440A-BA8E-04BA604D5370}" type="parTrans" cxnId="{E3041B7B-11F0-4835-9004-66FB856AC4FB}">
      <dgm:prSet/>
      <dgm:spPr/>
      <dgm:t>
        <a:bodyPr/>
        <a:lstStyle/>
        <a:p>
          <a:endParaRPr lang="en-US"/>
        </a:p>
      </dgm:t>
    </dgm:pt>
    <dgm:pt modelId="{EACAF70F-F35C-4605-81C3-AA7716D66AB0}" type="sibTrans" cxnId="{E3041B7B-11F0-4835-9004-66FB856AC4FB}">
      <dgm:prSet/>
      <dgm:spPr/>
      <dgm:t>
        <a:bodyPr/>
        <a:lstStyle/>
        <a:p>
          <a:endParaRPr lang="en-US"/>
        </a:p>
      </dgm:t>
    </dgm:pt>
    <dgm:pt modelId="{594957FA-CC52-48DC-8595-68B182FF348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1800" b="0" dirty="0"/>
            <a:t>Forvalter 12 % av riksveinettet</a:t>
          </a:r>
          <a:endParaRPr lang="en-US" sz="1800" b="0" dirty="0"/>
        </a:p>
      </dgm:t>
    </dgm:pt>
    <dgm:pt modelId="{660AD6AA-E109-4A90-8A0E-127241FCACB3}" type="parTrans" cxnId="{EC033029-806B-45A9-922A-EA835451C736}">
      <dgm:prSet/>
      <dgm:spPr/>
      <dgm:t>
        <a:bodyPr/>
        <a:lstStyle/>
        <a:p>
          <a:endParaRPr lang="en-US"/>
        </a:p>
      </dgm:t>
    </dgm:pt>
    <dgm:pt modelId="{F951B940-62F9-4204-98B0-98A452A05A38}" type="sibTrans" cxnId="{EC033029-806B-45A9-922A-EA835451C736}">
      <dgm:prSet/>
      <dgm:spPr/>
      <dgm:t>
        <a:bodyPr/>
        <a:lstStyle/>
        <a:p>
          <a:endParaRPr lang="en-US"/>
        </a:p>
      </dgm:t>
    </dgm:pt>
    <dgm:pt modelId="{C99CD5C0-B1FF-4FE3-8C8D-11567D4C5369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nb-NO" sz="1800" b="0" dirty="0"/>
            <a:t>Mer for pengene</a:t>
          </a:r>
        </a:p>
        <a:p>
          <a:pPr>
            <a:lnSpc>
              <a:spcPct val="100000"/>
            </a:lnSpc>
            <a:defRPr b="1"/>
          </a:pPr>
          <a:r>
            <a:rPr lang="nb-NO" sz="1800" b="0" dirty="0"/>
            <a:t>Bærekraft</a:t>
          </a:r>
        </a:p>
        <a:p>
          <a:pPr>
            <a:lnSpc>
              <a:spcPct val="100000"/>
            </a:lnSpc>
            <a:defRPr b="1"/>
          </a:pPr>
          <a:r>
            <a:rPr lang="nb-NO" sz="1800" b="0" dirty="0"/>
            <a:t>Samfunnsansvar</a:t>
          </a:r>
          <a:endParaRPr lang="en-US" sz="1800" b="0" dirty="0"/>
        </a:p>
      </dgm:t>
    </dgm:pt>
    <dgm:pt modelId="{FF054085-60FD-4638-B1BD-8C061DAEFE6B}" type="parTrans" cxnId="{A94275E6-11A3-41A8-99B8-5888C9A23089}">
      <dgm:prSet/>
      <dgm:spPr/>
      <dgm:t>
        <a:bodyPr/>
        <a:lstStyle/>
        <a:p>
          <a:endParaRPr lang="en-US"/>
        </a:p>
      </dgm:t>
    </dgm:pt>
    <dgm:pt modelId="{E28AB0E5-2D4B-43EC-AB9E-0C6444707313}" type="sibTrans" cxnId="{A94275E6-11A3-41A8-99B8-5888C9A23089}">
      <dgm:prSet/>
      <dgm:spPr/>
      <dgm:t>
        <a:bodyPr/>
        <a:lstStyle/>
        <a:p>
          <a:endParaRPr lang="en-US"/>
        </a:p>
      </dgm:t>
    </dgm:pt>
    <dgm:pt modelId="{0B1E41CE-D5ED-46CA-BB73-B2465C3CFBCA}" type="pres">
      <dgm:prSet presAssocID="{56EFBB0B-D67D-4283-9EFC-9642163B9056}" presName="root" presStyleCnt="0">
        <dgm:presLayoutVars>
          <dgm:dir/>
          <dgm:resizeHandles val="exact"/>
        </dgm:presLayoutVars>
      </dgm:prSet>
      <dgm:spPr/>
    </dgm:pt>
    <dgm:pt modelId="{18B0A8E3-EF40-41EE-9DA4-4B60C1EB43A8}" type="pres">
      <dgm:prSet presAssocID="{5FF80193-B600-4B0D-8F01-C9E46BC69FE1}" presName="compNode" presStyleCnt="0"/>
      <dgm:spPr/>
    </dgm:pt>
    <dgm:pt modelId="{A792F007-FF90-4D6B-8A7E-D63FB4570863}" type="pres">
      <dgm:prSet presAssocID="{5FF80193-B600-4B0D-8F01-C9E46BC69FE1}" presName="iconRect" presStyleLbl="node1" presStyleIdx="0" presStyleCnt="2" custScaleX="146011" custScaleY="134821" custLinFactNeighborX="52243" custLinFactNeighborY="8642"/>
      <dgm:spPr>
        <a:blipFill dpi="0" rotWithShape="1">
          <a:blip xmlns:r="http://schemas.openxmlformats.org/officeDocument/2006/relationships" r:embed="rId1"/>
          <a:srcRect/>
          <a:stretch>
            <a:fillRect l="4381" t="28054" r="9429" b="26100"/>
          </a:stretch>
        </a:blipFill>
        <a:ln>
          <a:noFill/>
        </a:ln>
      </dgm:spPr>
    </dgm:pt>
    <dgm:pt modelId="{CBFB215B-915C-4398-ABF9-975435EDC055}" type="pres">
      <dgm:prSet presAssocID="{5FF80193-B600-4B0D-8F01-C9E46BC69FE1}" presName="iconSpace" presStyleCnt="0"/>
      <dgm:spPr/>
    </dgm:pt>
    <dgm:pt modelId="{7E4A14CB-3431-4931-9054-1824F04A5697}" type="pres">
      <dgm:prSet presAssocID="{5FF80193-B600-4B0D-8F01-C9E46BC69FE1}" presName="parTx" presStyleLbl="revTx" presStyleIdx="0" presStyleCnt="4">
        <dgm:presLayoutVars>
          <dgm:chMax val="0"/>
          <dgm:chPref val="0"/>
        </dgm:presLayoutVars>
      </dgm:prSet>
      <dgm:spPr/>
    </dgm:pt>
    <dgm:pt modelId="{CA0053F6-B8E5-45AD-960D-6EF5DE4D4610}" type="pres">
      <dgm:prSet presAssocID="{5FF80193-B600-4B0D-8F01-C9E46BC69FE1}" presName="txSpace" presStyleCnt="0"/>
      <dgm:spPr/>
    </dgm:pt>
    <dgm:pt modelId="{6306A31A-541C-428F-A96C-CFCC236441C3}" type="pres">
      <dgm:prSet presAssocID="{5FF80193-B600-4B0D-8F01-C9E46BC69FE1}" presName="desTx" presStyleLbl="revTx" presStyleIdx="1" presStyleCnt="4" custScaleY="489934" custLinFactNeighborX="-372" custLinFactNeighborY="-10717">
        <dgm:presLayoutVars/>
      </dgm:prSet>
      <dgm:spPr/>
    </dgm:pt>
    <dgm:pt modelId="{5524DBCC-94A4-40D8-BC47-50D17EB0651D}" type="pres">
      <dgm:prSet presAssocID="{1B296962-E8C0-491C-A118-27748371296B}" presName="sibTrans" presStyleCnt="0"/>
      <dgm:spPr/>
    </dgm:pt>
    <dgm:pt modelId="{97979488-D5D6-4760-AE7D-ED435B8D1346}" type="pres">
      <dgm:prSet presAssocID="{C99CD5C0-B1FF-4FE3-8C8D-11567D4C5369}" presName="compNode" presStyleCnt="0"/>
      <dgm:spPr/>
    </dgm:pt>
    <dgm:pt modelId="{B88672DE-4D4C-4D1F-976B-2BF23EFC2A9A}" type="pres">
      <dgm:prSet presAssocID="{C99CD5C0-B1FF-4FE3-8C8D-11567D4C5369}" presName="iconRect" presStyleLbl="node1" presStyleIdx="1" presStyleCnt="2" custLinFactNeighborX="10626" custLinFactNeighborY="-1950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vmerking"/>
        </a:ext>
      </dgm:extLst>
    </dgm:pt>
    <dgm:pt modelId="{27DA5AD3-DE99-42E2-818F-8F816ED2D24D}" type="pres">
      <dgm:prSet presAssocID="{C99CD5C0-B1FF-4FE3-8C8D-11567D4C5369}" presName="iconSpace" presStyleCnt="0"/>
      <dgm:spPr/>
    </dgm:pt>
    <dgm:pt modelId="{99027CCF-6FEB-4E51-89DC-816B55115BF6}" type="pres">
      <dgm:prSet presAssocID="{C99CD5C0-B1FF-4FE3-8C8D-11567D4C5369}" presName="parTx" presStyleLbl="revTx" presStyleIdx="2" presStyleCnt="4" custLinFactNeighborX="744" custLinFactNeighborY="-15030">
        <dgm:presLayoutVars>
          <dgm:chMax val="0"/>
          <dgm:chPref val="0"/>
        </dgm:presLayoutVars>
      </dgm:prSet>
      <dgm:spPr/>
    </dgm:pt>
    <dgm:pt modelId="{53413544-5B98-465E-ADAF-9EE53F3052C2}" type="pres">
      <dgm:prSet presAssocID="{C99CD5C0-B1FF-4FE3-8C8D-11567D4C5369}" presName="txSpace" presStyleCnt="0"/>
      <dgm:spPr/>
    </dgm:pt>
    <dgm:pt modelId="{AC0E7A63-7B51-4C77-A541-1AE7F3973296}" type="pres">
      <dgm:prSet presAssocID="{C99CD5C0-B1FF-4FE3-8C8D-11567D4C5369}" presName="desTx" presStyleLbl="revTx" presStyleIdx="3" presStyleCnt="4">
        <dgm:presLayoutVars/>
      </dgm:prSet>
      <dgm:spPr/>
    </dgm:pt>
  </dgm:ptLst>
  <dgm:cxnLst>
    <dgm:cxn modelId="{EC033029-806B-45A9-922A-EA835451C736}" srcId="{5FF80193-B600-4B0D-8F01-C9E46BC69FE1}" destId="{594957FA-CC52-48DC-8595-68B182FF348C}" srcOrd="2" destOrd="0" parTransId="{660AD6AA-E109-4A90-8A0E-127241FCACB3}" sibTransId="{F951B940-62F9-4204-98B0-98A452A05A38}"/>
    <dgm:cxn modelId="{F108F137-C6A8-43F9-9C7B-89932DFC502E}" type="presOf" srcId="{44BA2C03-61E7-463A-9497-3BDDE3BA243C}" destId="{6306A31A-541C-428F-A96C-CFCC236441C3}" srcOrd="0" destOrd="0" presId="urn:microsoft.com/office/officeart/2018/2/layout/IconLabelDescriptionList"/>
    <dgm:cxn modelId="{0D5EB26D-36F6-4C9E-AAE8-84F95F25AB43}" type="presOf" srcId="{C99CD5C0-B1FF-4FE3-8C8D-11567D4C5369}" destId="{99027CCF-6FEB-4E51-89DC-816B55115BF6}" srcOrd="0" destOrd="0" presId="urn:microsoft.com/office/officeart/2018/2/layout/IconLabelDescriptionList"/>
    <dgm:cxn modelId="{2175F54F-80CE-4A43-A7DA-532F6FEF6153}" srcId="{5FF80193-B600-4B0D-8F01-C9E46BC69FE1}" destId="{44BA2C03-61E7-463A-9497-3BDDE3BA243C}" srcOrd="0" destOrd="0" parTransId="{E269F069-3A83-49ED-A3B0-304A4434ABB0}" sibTransId="{310B03E2-1AE3-48FE-BCD8-958D43AD3A22}"/>
    <dgm:cxn modelId="{FEE79479-E797-4E60-ADAC-60B52A4A9A51}" type="presOf" srcId="{594957FA-CC52-48DC-8595-68B182FF348C}" destId="{6306A31A-541C-428F-A96C-CFCC236441C3}" srcOrd="0" destOrd="2" presId="urn:microsoft.com/office/officeart/2018/2/layout/IconLabelDescriptionList"/>
    <dgm:cxn modelId="{E3041B7B-11F0-4835-9004-66FB856AC4FB}" srcId="{5FF80193-B600-4B0D-8F01-C9E46BC69FE1}" destId="{4367195D-CEBD-4B6C-8B41-A950E7ACC19C}" srcOrd="1" destOrd="0" parTransId="{B13B71F4-E394-440A-BA8E-04BA604D5370}" sibTransId="{EACAF70F-F35C-4605-81C3-AA7716D66AB0}"/>
    <dgm:cxn modelId="{78CFE17F-9DD2-4B89-AF37-D679995ACCAF}" type="presOf" srcId="{5FF80193-B600-4B0D-8F01-C9E46BC69FE1}" destId="{7E4A14CB-3431-4931-9054-1824F04A5697}" srcOrd="0" destOrd="0" presId="urn:microsoft.com/office/officeart/2018/2/layout/IconLabelDescriptionList"/>
    <dgm:cxn modelId="{FD01C6B9-D2FC-40EF-A09D-FBAFDBB5B68C}" srcId="{56EFBB0B-D67D-4283-9EFC-9642163B9056}" destId="{5FF80193-B600-4B0D-8F01-C9E46BC69FE1}" srcOrd="0" destOrd="0" parTransId="{944AF673-59BB-430F-BB8D-7A063300AE41}" sibTransId="{1B296962-E8C0-491C-A118-27748371296B}"/>
    <dgm:cxn modelId="{923747D8-AA82-4FEB-BA28-02EA11908738}" type="presOf" srcId="{4367195D-CEBD-4B6C-8B41-A950E7ACC19C}" destId="{6306A31A-541C-428F-A96C-CFCC236441C3}" srcOrd="0" destOrd="1" presId="urn:microsoft.com/office/officeart/2018/2/layout/IconLabelDescriptionList"/>
    <dgm:cxn modelId="{A94275E6-11A3-41A8-99B8-5888C9A23089}" srcId="{56EFBB0B-D67D-4283-9EFC-9642163B9056}" destId="{C99CD5C0-B1FF-4FE3-8C8D-11567D4C5369}" srcOrd="1" destOrd="0" parTransId="{FF054085-60FD-4638-B1BD-8C061DAEFE6B}" sibTransId="{E28AB0E5-2D4B-43EC-AB9E-0C6444707313}"/>
    <dgm:cxn modelId="{4A29A2FE-71A2-44A0-BF8C-7796D8B41D4C}" type="presOf" srcId="{56EFBB0B-D67D-4283-9EFC-9642163B9056}" destId="{0B1E41CE-D5ED-46CA-BB73-B2465C3CFBCA}" srcOrd="0" destOrd="0" presId="urn:microsoft.com/office/officeart/2018/2/layout/IconLabelDescriptionList"/>
    <dgm:cxn modelId="{F44F9D6C-CC3F-4D7D-8277-C4AEF27C2FA4}" type="presParOf" srcId="{0B1E41CE-D5ED-46CA-BB73-B2465C3CFBCA}" destId="{18B0A8E3-EF40-41EE-9DA4-4B60C1EB43A8}" srcOrd="0" destOrd="0" presId="urn:microsoft.com/office/officeart/2018/2/layout/IconLabelDescriptionList"/>
    <dgm:cxn modelId="{C43452E9-B555-4659-9909-DC901333C0F2}" type="presParOf" srcId="{18B0A8E3-EF40-41EE-9DA4-4B60C1EB43A8}" destId="{A792F007-FF90-4D6B-8A7E-D63FB4570863}" srcOrd="0" destOrd="0" presId="urn:microsoft.com/office/officeart/2018/2/layout/IconLabelDescriptionList"/>
    <dgm:cxn modelId="{4F33871D-F41A-4C8A-87E0-991412804CBA}" type="presParOf" srcId="{18B0A8E3-EF40-41EE-9DA4-4B60C1EB43A8}" destId="{CBFB215B-915C-4398-ABF9-975435EDC055}" srcOrd="1" destOrd="0" presId="urn:microsoft.com/office/officeart/2018/2/layout/IconLabelDescriptionList"/>
    <dgm:cxn modelId="{B19C485D-03C8-400A-B61D-B8F53A98A996}" type="presParOf" srcId="{18B0A8E3-EF40-41EE-9DA4-4B60C1EB43A8}" destId="{7E4A14CB-3431-4931-9054-1824F04A5697}" srcOrd="2" destOrd="0" presId="urn:microsoft.com/office/officeart/2018/2/layout/IconLabelDescriptionList"/>
    <dgm:cxn modelId="{F33B6BA6-B57A-4FAB-9B34-B5A85863044B}" type="presParOf" srcId="{18B0A8E3-EF40-41EE-9DA4-4B60C1EB43A8}" destId="{CA0053F6-B8E5-45AD-960D-6EF5DE4D4610}" srcOrd="3" destOrd="0" presId="urn:microsoft.com/office/officeart/2018/2/layout/IconLabelDescriptionList"/>
    <dgm:cxn modelId="{D8FFB283-DFDE-47AC-A708-D998F3FB5AC0}" type="presParOf" srcId="{18B0A8E3-EF40-41EE-9DA4-4B60C1EB43A8}" destId="{6306A31A-541C-428F-A96C-CFCC236441C3}" srcOrd="4" destOrd="0" presId="urn:microsoft.com/office/officeart/2018/2/layout/IconLabelDescriptionList"/>
    <dgm:cxn modelId="{D5B6E524-1D28-4640-9E72-5B8FFFA2BFFE}" type="presParOf" srcId="{0B1E41CE-D5ED-46CA-BB73-B2465C3CFBCA}" destId="{5524DBCC-94A4-40D8-BC47-50D17EB0651D}" srcOrd="1" destOrd="0" presId="urn:microsoft.com/office/officeart/2018/2/layout/IconLabelDescriptionList"/>
    <dgm:cxn modelId="{8C3B5088-1584-4608-8471-2C83B693A03D}" type="presParOf" srcId="{0B1E41CE-D5ED-46CA-BB73-B2465C3CFBCA}" destId="{97979488-D5D6-4760-AE7D-ED435B8D1346}" srcOrd="2" destOrd="0" presId="urn:microsoft.com/office/officeart/2018/2/layout/IconLabelDescriptionList"/>
    <dgm:cxn modelId="{1A358C19-0D05-4374-B029-9D5624F17407}" type="presParOf" srcId="{97979488-D5D6-4760-AE7D-ED435B8D1346}" destId="{B88672DE-4D4C-4D1F-976B-2BF23EFC2A9A}" srcOrd="0" destOrd="0" presId="urn:microsoft.com/office/officeart/2018/2/layout/IconLabelDescriptionList"/>
    <dgm:cxn modelId="{2A270617-CA45-40CE-A0DB-2B7460302AFB}" type="presParOf" srcId="{97979488-D5D6-4760-AE7D-ED435B8D1346}" destId="{27DA5AD3-DE99-42E2-818F-8F816ED2D24D}" srcOrd="1" destOrd="0" presId="urn:microsoft.com/office/officeart/2018/2/layout/IconLabelDescriptionList"/>
    <dgm:cxn modelId="{16B62FA4-C17E-4CE1-81D5-55BDA443A7D7}" type="presParOf" srcId="{97979488-D5D6-4760-AE7D-ED435B8D1346}" destId="{99027CCF-6FEB-4E51-89DC-816B55115BF6}" srcOrd="2" destOrd="0" presId="urn:microsoft.com/office/officeart/2018/2/layout/IconLabelDescriptionList"/>
    <dgm:cxn modelId="{77A00764-B35A-46AE-819B-E5A00B413484}" type="presParOf" srcId="{97979488-D5D6-4760-AE7D-ED435B8D1346}" destId="{53413544-5B98-465E-ADAF-9EE53F3052C2}" srcOrd="3" destOrd="0" presId="urn:microsoft.com/office/officeart/2018/2/layout/IconLabelDescriptionList"/>
    <dgm:cxn modelId="{95DB1EF4-0ACE-4AFF-B29B-4FE9F3D8F859}" type="presParOf" srcId="{97979488-D5D6-4760-AE7D-ED435B8D1346}" destId="{AC0E7A63-7B51-4C77-A541-1AE7F3973296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2F007-FF90-4D6B-8A7E-D63FB4570863}">
      <dsp:nvSpPr>
        <dsp:cNvPr id="0" name=""/>
        <dsp:cNvSpPr/>
      </dsp:nvSpPr>
      <dsp:spPr>
        <a:xfrm>
          <a:off x="1415961" y="332089"/>
          <a:ext cx="2203376" cy="2034514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 l="4381" t="28054" r="9429" b="261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4A14CB-3431-4931-9054-1824F04A5697}">
      <dsp:nvSpPr>
        <dsp:cNvPr id="0" name=""/>
        <dsp:cNvSpPr/>
      </dsp:nvSpPr>
      <dsp:spPr>
        <a:xfrm>
          <a:off x="974753" y="2118893"/>
          <a:ext cx="4311566" cy="1153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3600" kern="1200" dirty="0"/>
        </a:p>
      </dsp:txBody>
      <dsp:txXfrm>
        <a:off x="974753" y="2118893"/>
        <a:ext cx="4311566" cy="1153122"/>
      </dsp:txXfrm>
    </dsp:sp>
    <dsp:sp modelId="{6306A31A-541C-428F-A96C-CFCC236441C3}">
      <dsp:nvSpPr>
        <dsp:cNvPr id="0" name=""/>
        <dsp:cNvSpPr/>
      </dsp:nvSpPr>
      <dsp:spPr>
        <a:xfrm>
          <a:off x="958714" y="2293470"/>
          <a:ext cx="4311566" cy="2490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0" kern="1200" dirty="0"/>
            <a:t>Statlig eid endringsaktør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0" kern="1200" dirty="0"/>
            <a:t>Utfordrer og fornyer</a:t>
          </a:r>
          <a:br>
            <a:rPr lang="nb-NO" sz="1800" b="0" kern="1200" dirty="0"/>
          </a:br>
          <a:endParaRPr lang="en-US" sz="1800" b="0" kern="1200" dirty="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0" kern="1200" dirty="0"/>
            <a:t>Fortsatt liten aktør – 6 mrd. NOK i året</a:t>
          </a:r>
          <a:endParaRPr lang="en-US" sz="1800" b="0" kern="1200" dirty="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0" kern="1200" dirty="0"/>
            <a:t>Forvalter 12 % av riksveinettet</a:t>
          </a:r>
          <a:endParaRPr lang="en-US" sz="1800" b="0" kern="1200" dirty="0"/>
        </a:p>
      </dsp:txBody>
      <dsp:txXfrm>
        <a:off x="958714" y="2293470"/>
        <a:ext cx="4311566" cy="2490376"/>
      </dsp:txXfrm>
    </dsp:sp>
    <dsp:sp modelId="{B88672DE-4D4C-4D1F-976B-2BF23EFC2A9A}">
      <dsp:nvSpPr>
        <dsp:cNvPr id="0" name=""/>
        <dsp:cNvSpPr/>
      </dsp:nvSpPr>
      <dsp:spPr>
        <a:xfrm>
          <a:off x="6201195" y="534561"/>
          <a:ext cx="1509048" cy="150904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027CCF-6FEB-4E51-89DC-816B55115BF6}">
      <dsp:nvSpPr>
        <dsp:cNvPr id="0" name=""/>
        <dsp:cNvSpPr/>
      </dsp:nvSpPr>
      <dsp:spPr>
        <a:xfrm>
          <a:off x="6072922" y="2310070"/>
          <a:ext cx="4311566" cy="1153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b-NO" sz="1800" b="0" kern="1200" dirty="0"/>
            <a:t>Mer for pengene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b-NO" sz="1800" b="0" kern="1200" dirty="0"/>
            <a:t>Bærekraft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b-NO" sz="1800" b="0" kern="1200" dirty="0"/>
            <a:t>Samfunnsansvar</a:t>
          </a:r>
          <a:endParaRPr lang="en-US" sz="1800" b="0" kern="1200" dirty="0"/>
        </a:p>
      </dsp:txBody>
      <dsp:txXfrm>
        <a:off x="6072922" y="2310070"/>
        <a:ext cx="4311566" cy="1153122"/>
      </dsp:txXfrm>
    </dsp:sp>
    <dsp:sp modelId="{AC0E7A63-7B51-4C77-A541-1AE7F3973296}">
      <dsp:nvSpPr>
        <dsp:cNvPr id="0" name=""/>
        <dsp:cNvSpPr/>
      </dsp:nvSpPr>
      <dsp:spPr>
        <a:xfrm>
          <a:off x="6040844" y="3704151"/>
          <a:ext cx="4311566" cy="506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F02FF-A78B-E140-8366-AD78E349B310}" type="datetimeFigureOut">
              <a:rPr lang="nb-NO" smtClean="0"/>
              <a:t>08.11.2021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7" y="4784835"/>
            <a:ext cx="544957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A86C6-EFAA-4047-AF79-BA74C67480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261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BA86C6-EFAA-4047-AF79-BA74C67480E2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9952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BA86C6-EFAA-4047-AF79-BA74C67480E2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7636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BA86C6-EFAA-4047-AF79-BA74C67480E2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9697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A86C6-EFAA-4047-AF79-BA74C67480E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863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BA86C6-EFAA-4047-AF79-BA74C67480E2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3213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tro Logo Slid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9AD798-EBC0-894A-BFDC-1220F5864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34B1-DD6A-CD43-98B4-84FC6694843F}" type="datetimeFigureOut">
              <a:rPr lang="nb-NO" smtClean="0"/>
              <a:t>08.11.2021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A5B6B0-FC8C-B341-B734-D8E862C18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2322F-FB2F-8A4B-88CE-F8A7F94F0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ECD5-64D1-0845-9040-480B2A52F722}" type="slidenum">
              <a:rPr lang="nb-NO" smtClean="0"/>
              <a:t>‹#›</a:t>
            </a:fld>
            <a:endParaRPr lang="nb-N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A77BE3-9862-BB4A-91D8-E45C0F512B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48100" y="2616200"/>
            <a:ext cx="44958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62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C5986-2891-9B4C-9F4F-C3262AFE9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1C0559-EA22-4F48-8BAE-AEF731EC8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34B1-DD6A-CD43-98B4-84FC6694843F}" type="datetimeFigureOut">
              <a:rPr lang="nb-NO" smtClean="0"/>
              <a:t>08.11.2021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CDFBB-BF0F-FE46-823A-398DD136E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5CB294-3BB6-0C4D-91C6-CC6EB09C2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ECD5-64D1-0845-9040-480B2A52F722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C70B3A-F59E-4A40-9A2D-1212DBFA9C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7510" y="365125"/>
            <a:ext cx="249809" cy="2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44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9AD798-EBC0-894A-BFDC-1220F5864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34B1-DD6A-CD43-98B4-84FC6694843F}" type="datetimeFigureOut">
              <a:rPr lang="nb-NO" smtClean="0"/>
              <a:t>08.11.2021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A5B6B0-FC8C-B341-B734-D8E862C18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2322F-FB2F-8A4B-88CE-F8A7F94F0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ECD5-64D1-0845-9040-480B2A52F7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6266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tro Logo Slid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9AD798-EBC0-894A-BFDC-1220F5864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34B1-DD6A-CD43-98B4-84FC6694843F}" type="datetimeFigureOut">
              <a:rPr lang="nb-NO" smtClean="0"/>
              <a:t>08.11.2021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A5B6B0-FC8C-B341-B734-D8E862C18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2322F-FB2F-8A4B-88CE-F8A7F94F0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ECD5-64D1-0845-9040-480B2A52F722}" type="slidenum">
              <a:rPr lang="nb-NO" smtClean="0"/>
              <a:t>‹#›</a:t>
            </a:fld>
            <a:endParaRPr lang="nb-N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A77BE3-9862-BB4A-91D8-E45C0F512B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48100" y="2616200"/>
            <a:ext cx="44958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43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6675D-6731-7743-AD58-147ED12C7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000" y="1419030"/>
            <a:ext cx="10980000" cy="1655762"/>
          </a:xfrm>
        </p:spPr>
        <p:txBody>
          <a:bodyPr anchor="b">
            <a:normAutofit/>
          </a:bodyPr>
          <a:lstStyle>
            <a:lvl1pPr algn="l">
              <a:defRPr sz="4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6C9FF9-1638-B842-AFDD-D00B8E8A3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000" y="3435172"/>
            <a:ext cx="10980000" cy="1655762"/>
          </a:xfrm>
        </p:spPr>
        <p:txBody>
          <a:bodyPr/>
          <a:lstStyle>
            <a:lvl1pPr marL="0" indent="0" algn="l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0CA53-3886-204B-9972-747D4D462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34B1-DD6A-CD43-98B4-84FC6694843F}" type="datetimeFigureOut">
              <a:rPr lang="nb-NO" smtClean="0"/>
              <a:t>08.11.2021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4E33B-E518-ED4C-9973-1D4C11102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9CD8A-A4FA-AF40-88D8-1DE934357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ECD5-64D1-0845-9040-480B2A52F722}" type="slidenum">
              <a:rPr lang="nb-NO" smtClean="0"/>
              <a:t>‹#›</a:t>
            </a:fld>
            <a:endParaRPr lang="nb-NO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6D2D439-7CA4-294F-9A4D-66921B1A8F98}"/>
              </a:ext>
            </a:extLst>
          </p:cNvPr>
          <p:cNvCxnSpPr/>
          <p:nvPr userDrawn="1"/>
        </p:nvCxnSpPr>
        <p:spPr>
          <a:xfrm>
            <a:off x="637750" y="3209411"/>
            <a:ext cx="936000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BE22750E-E9B6-E940-B662-1C2F1C2928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5068" y="365125"/>
            <a:ext cx="1263317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32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03226-7DD1-E343-9E72-60BB899CE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11996-350F-BD44-B73F-1FE7C2DC0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FE938-5585-4742-BE5D-E3FDF1FC0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34B1-DD6A-CD43-98B4-84FC6694843F}" type="datetimeFigureOut">
              <a:rPr lang="nb-NO" smtClean="0"/>
              <a:t>08.11.2021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1DB9A-3759-214C-AD4C-E259C7BDB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32F9E-D0AF-354F-8122-5AF55A43F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ECD5-64D1-0845-9040-480B2A52F722}" type="slidenum">
              <a:rPr lang="nb-NO" smtClean="0"/>
              <a:t>‹#›</a:t>
            </a:fld>
            <a:endParaRPr lang="nb-NO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A752E5-ECC0-DE41-88A4-1A2A051D77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7510" y="365125"/>
            <a:ext cx="249809" cy="2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31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40EA6-0740-DF46-A1B1-C61056387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19CAD-E04E-CC46-91F0-45C923C294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000" y="1369452"/>
            <a:ext cx="5400000" cy="504000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8EBA9A-0B14-5349-87F1-5A1D5C021D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6000" y="1369452"/>
            <a:ext cx="5400000" cy="504000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490B7C-9D94-1D4E-A6DC-95C7C3372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34B1-DD6A-CD43-98B4-84FC6694843F}" type="datetimeFigureOut">
              <a:rPr lang="nb-NO" smtClean="0"/>
              <a:t>08.11.2021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77FC76-4EEE-BF42-920B-D803D485E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9D38B3-B480-8842-995D-98A84863F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6000" y="6415802"/>
            <a:ext cx="1800000" cy="246221"/>
          </a:xfrm>
        </p:spPr>
        <p:txBody>
          <a:bodyPr/>
          <a:lstStyle/>
          <a:p>
            <a:fld id="{6C10ECD5-64D1-0845-9040-480B2A52F722}" type="slidenum">
              <a:rPr lang="nb-NO" smtClean="0"/>
              <a:t>‹#›</a:t>
            </a:fld>
            <a:endParaRPr lang="nb-NO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FD8A4C-78BF-484E-971B-F59A9A87E4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7510" y="365125"/>
            <a:ext cx="249809" cy="2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68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Pictures with Sh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E7CDA-97A4-E14A-A274-7DDF41B05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365125"/>
            <a:ext cx="10983600" cy="792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971D4F-609C-D243-9461-C6A93055C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000" y="5149452"/>
            <a:ext cx="5400000" cy="126000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C60762-E400-2947-BF0F-BB662017D1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6000" y="5149452"/>
            <a:ext cx="5400000" cy="126000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D2B2F3-A61D-194C-BF52-5391A1D065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6000" y="6415802"/>
            <a:ext cx="1800000" cy="246221"/>
          </a:xfrm>
        </p:spPr>
        <p:txBody>
          <a:bodyPr/>
          <a:lstStyle/>
          <a:p>
            <a:fld id="{89D934B1-DD6A-CD43-98B4-84FC6694843F}" type="datetimeFigureOut">
              <a:rPr lang="nb-NO" smtClean="0"/>
              <a:t>08.11.2021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A2CFB5-A988-834C-92E8-36409BDDC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AFCD9F-C9F6-6E4B-8106-CB996A358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6000" y="6415802"/>
            <a:ext cx="1800000" cy="246221"/>
          </a:xfrm>
        </p:spPr>
        <p:txBody>
          <a:bodyPr/>
          <a:lstStyle/>
          <a:p>
            <a:fld id="{6C10ECD5-64D1-0845-9040-480B2A52F722}" type="slidenum">
              <a:rPr lang="nb-NO" smtClean="0"/>
              <a:t>‹#›</a:t>
            </a:fld>
            <a:endParaRPr lang="nb-NO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31B7EBE-4AB1-B549-B04B-7D5DEB247B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6000" y="1369452"/>
            <a:ext cx="5400000" cy="3600000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97035B1-0185-F74E-A69D-7134F386834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86000" y="1369452"/>
            <a:ext cx="5400000" cy="3600000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6D6EB0-5DF2-D646-BF5A-F9B815EFE5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7510" y="365125"/>
            <a:ext cx="249809" cy="2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15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03226-7DD1-E343-9E72-60BB899CE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11996-350F-BD44-B73F-1FE7C2DC0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00" y="1367999"/>
            <a:ext cx="3240000" cy="504000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FE938-5585-4742-BE5D-E3FDF1FC0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34B1-DD6A-CD43-98B4-84FC6694843F}" type="datetimeFigureOut">
              <a:rPr lang="nb-NO" smtClean="0"/>
              <a:t>08.11.2021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1DB9A-3759-214C-AD4C-E259C7BDB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32F9E-D0AF-354F-8122-5AF55A43F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6000" y="6415802"/>
            <a:ext cx="1800000" cy="246221"/>
          </a:xfrm>
        </p:spPr>
        <p:txBody>
          <a:bodyPr/>
          <a:lstStyle/>
          <a:p>
            <a:fld id="{6C10ECD5-64D1-0845-9040-480B2A52F722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519749F-F00F-3A41-BD06-A5287E48E4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26000" y="1367999"/>
            <a:ext cx="7560000" cy="5040000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A6DD8C-0394-7241-83EC-F749C6BBAD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7510" y="365125"/>
            <a:ext cx="249809" cy="2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14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Text and Large Pictur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11996-350F-BD44-B73F-1FE7C2DC0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00" y="549000"/>
            <a:ext cx="2160000" cy="576000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FE938-5585-4742-BE5D-E3FDF1FC0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34B1-DD6A-CD43-98B4-84FC6694843F}" type="datetimeFigureOut">
              <a:rPr lang="nb-NO" smtClean="0"/>
              <a:t>08.11.2021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1DB9A-3759-214C-AD4C-E259C7BDB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32F9E-D0AF-354F-8122-5AF55A43F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6000" y="6415802"/>
            <a:ext cx="1800000" cy="246221"/>
          </a:xfrm>
        </p:spPr>
        <p:txBody>
          <a:bodyPr/>
          <a:lstStyle/>
          <a:p>
            <a:fld id="{6C10ECD5-64D1-0845-9040-480B2A52F722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519749F-F00F-3A41-BD06-A5287E48E4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46000" y="549000"/>
            <a:ext cx="8640000" cy="5760000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4B24B6-9A66-5145-B0BB-7CF32D1CD2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7510" y="365125"/>
            <a:ext cx="249809" cy="2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55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519749F-F00F-3A41-BD06-A5287E48E4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2500" y="0"/>
            <a:ext cx="10287000" cy="6858000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FE938-5585-4742-BE5D-E3FDF1FC0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6000" y="6415802"/>
            <a:ext cx="1800000" cy="246221"/>
          </a:xfrm>
        </p:spPr>
        <p:txBody>
          <a:bodyPr/>
          <a:lstStyle/>
          <a:p>
            <a:fld id="{89D934B1-DD6A-CD43-98B4-84FC6694843F}" type="datetimeFigureOut">
              <a:rPr lang="nb-NO" smtClean="0"/>
              <a:t>08.11.2021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1DB9A-3759-214C-AD4C-E259C7BDB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32F9E-D0AF-354F-8122-5AF55A43F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6000" y="6415802"/>
            <a:ext cx="1800000" cy="246221"/>
          </a:xfrm>
        </p:spPr>
        <p:txBody>
          <a:bodyPr/>
          <a:lstStyle/>
          <a:p>
            <a:fld id="{6C10ECD5-64D1-0845-9040-480B2A52F722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8334BB-2647-0B4F-8618-96E8F87A12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7510" y="365125"/>
            <a:ext cx="249809" cy="2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66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6675D-6731-7743-AD58-147ED12C7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000" y="1419030"/>
            <a:ext cx="10980000" cy="1655762"/>
          </a:xfrm>
        </p:spPr>
        <p:txBody>
          <a:bodyPr anchor="b">
            <a:normAutofit/>
          </a:bodyPr>
          <a:lstStyle>
            <a:lvl1pPr algn="l">
              <a:defRPr sz="4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6C9FF9-1638-B842-AFDD-D00B8E8A3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000" y="3435172"/>
            <a:ext cx="10980000" cy="1655762"/>
          </a:xfrm>
        </p:spPr>
        <p:txBody>
          <a:bodyPr/>
          <a:lstStyle>
            <a:lvl1pPr marL="0" indent="0" algn="l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0CA53-3886-204B-9972-747D4D462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34B1-DD6A-CD43-98B4-84FC6694843F}" type="datetimeFigureOut">
              <a:rPr lang="nb-NO" smtClean="0"/>
              <a:t>08.11.2021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4E33B-E518-ED4C-9973-1D4C11102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9CD8A-A4FA-AF40-88D8-1DE934357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ECD5-64D1-0845-9040-480B2A52F722}" type="slidenum">
              <a:rPr lang="nb-NO" smtClean="0"/>
              <a:t>‹#›</a:t>
            </a:fld>
            <a:endParaRPr lang="nb-NO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6D2D439-7CA4-294F-9A4D-66921B1A8F98}"/>
              </a:ext>
            </a:extLst>
          </p:cNvPr>
          <p:cNvCxnSpPr/>
          <p:nvPr userDrawn="1"/>
        </p:nvCxnSpPr>
        <p:spPr>
          <a:xfrm>
            <a:off x="637750" y="3209411"/>
            <a:ext cx="936000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BE22750E-E9B6-E940-B662-1C2F1C2928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5068" y="365125"/>
            <a:ext cx="1263317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26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e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519749F-F00F-3A41-BD06-A5287E48E4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5977"/>
            <a:ext cx="12192000" cy="6858000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FE938-5585-4742-BE5D-E3FDF1FC0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6000" y="6415802"/>
            <a:ext cx="1800000" cy="246221"/>
          </a:xfrm>
        </p:spPr>
        <p:txBody>
          <a:bodyPr/>
          <a:lstStyle/>
          <a:p>
            <a:fld id="{89D934B1-DD6A-CD43-98B4-84FC6694843F}" type="datetimeFigureOut">
              <a:rPr lang="nb-NO" smtClean="0"/>
              <a:t>08.11.2021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1DB9A-3759-214C-AD4C-E259C7BDB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32F9E-D0AF-354F-8122-5AF55A43F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6000" y="6415802"/>
            <a:ext cx="1800000" cy="246221"/>
          </a:xfrm>
        </p:spPr>
        <p:txBody>
          <a:bodyPr/>
          <a:lstStyle/>
          <a:p>
            <a:fld id="{6C10ECD5-64D1-0845-9040-480B2A52F722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plassholder_">
            <a:extLst>
              <a:ext uri="{FF2B5EF4-FFF2-40B4-BE49-F238E27FC236}">
                <a16:creationId xmlns:a16="http://schemas.microsoft.com/office/drawing/2014/main" id="{EA760E89-C881-3B48-A228-2E14D4F18C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7510" y="365125"/>
            <a:ext cx="249809" cy="273600"/>
          </a:xfrm>
          <a:prstGeom prst="rect">
            <a:avLst/>
          </a:prstGeom>
        </p:spPr>
      </p:pic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9EE35CFE-C335-4559-BA33-515485791B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77511" y="365125"/>
            <a:ext cx="249809" cy="2736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8730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C5986-2891-9B4C-9F4F-C3262AFE9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1C0559-EA22-4F48-8BAE-AEF731EC8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34B1-DD6A-CD43-98B4-84FC6694843F}" type="datetimeFigureOut">
              <a:rPr lang="nb-NO" smtClean="0"/>
              <a:t>08.11.2021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CDFBB-BF0F-FE46-823A-398DD136E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5CB294-3BB6-0C4D-91C6-CC6EB09C2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ECD5-64D1-0845-9040-480B2A52F722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C70B3A-F59E-4A40-9A2D-1212DBFA9C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7510" y="365125"/>
            <a:ext cx="249809" cy="2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43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9AD798-EBC0-894A-BFDC-1220F5864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34B1-DD6A-CD43-98B4-84FC6694843F}" type="datetimeFigureOut">
              <a:rPr lang="nb-NO" smtClean="0"/>
              <a:t>08.11.2021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A5B6B0-FC8C-B341-B734-D8E862C18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2322F-FB2F-8A4B-88CE-F8A7F94F0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ECD5-64D1-0845-9040-480B2A52F7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76774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tro Logo Slid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9AD798-EBC0-894A-BFDC-1220F5864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34B1-DD6A-CD43-98B4-84FC6694843F}" type="datetimeFigureOut">
              <a:rPr lang="nb-NO" smtClean="0"/>
              <a:t>08.11.2021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A5B6B0-FC8C-B341-B734-D8E862C18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2322F-FB2F-8A4B-88CE-F8A7F94F0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ECD5-64D1-0845-9040-480B2A52F722}" type="slidenum">
              <a:rPr lang="nb-NO" smtClean="0"/>
              <a:t>‹#›</a:t>
            </a:fld>
            <a:endParaRPr lang="nb-N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A77BE3-9862-BB4A-91D8-E45C0F512B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48100" y="2616200"/>
            <a:ext cx="44958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859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6675D-6731-7743-AD58-147ED12C7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000" y="1419030"/>
            <a:ext cx="10980000" cy="1655762"/>
          </a:xfrm>
        </p:spPr>
        <p:txBody>
          <a:bodyPr anchor="b">
            <a:normAutofit/>
          </a:bodyPr>
          <a:lstStyle>
            <a:lvl1pPr algn="l">
              <a:defRPr sz="4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6C9FF9-1638-B842-AFDD-D00B8E8A3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000" y="3435172"/>
            <a:ext cx="10980000" cy="1655762"/>
          </a:xfrm>
        </p:spPr>
        <p:txBody>
          <a:bodyPr/>
          <a:lstStyle>
            <a:lvl1pPr marL="0" indent="0" algn="l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0CA53-3886-204B-9972-747D4D462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34B1-DD6A-CD43-98B4-84FC6694843F}" type="datetimeFigureOut">
              <a:rPr lang="nb-NO" smtClean="0"/>
              <a:t>08.11.2021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4E33B-E518-ED4C-9973-1D4C11102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9CD8A-A4FA-AF40-88D8-1DE934357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ECD5-64D1-0845-9040-480B2A52F722}" type="slidenum">
              <a:rPr lang="nb-NO" smtClean="0"/>
              <a:t>‹#›</a:t>
            </a:fld>
            <a:endParaRPr lang="nb-NO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6D2D439-7CA4-294F-9A4D-66921B1A8F98}"/>
              </a:ext>
            </a:extLst>
          </p:cNvPr>
          <p:cNvCxnSpPr/>
          <p:nvPr userDrawn="1"/>
        </p:nvCxnSpPr>
        <p:spPr>
          <a:xfrm>
            <a:off x="637750" y="3209411"/>
            <a:ext cx="936000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BE22750E-E9B6-E940-B662-1C2F1C2928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5308" y="365125"/>
            <a:ext cx="1263317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197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03226-7DD1-E343-9E72-60BB899CE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11996-350F-BD44-B73F-1FE7C2DC0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FE938-5585-4742-BE5D-E3FDF1FC0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34B1-DD6A-CD43-98B4-84FC6694843F}" type="datetimeFigureOut">
              <a:rPr lang="nb-NO" smtClean="0"/>
              <a:t>08.11.2021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1DB9A-3759-214C-AD4C-E259C7BDB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32F9E-D0AF-354F-8122-5AF55A43F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ECD5-64D1-0845-9040-480B2A52F722}" type="slidenum">
              <a:rPr lang="nb-NO" smtClean="0"/>
              <a:t>‹#›</a:t>
            </a:fld>
            <a:endParaRPr lang="nb-NO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A752E5-ECC0-DE41-88A4-1A2A051D77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17750" y="365125"/>
            <a:ext cx="249809" cy="2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559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40EA6-0740-DF46-A1B1-C61056387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19CAD-E04E-CC46-91F0-45C923C294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000" y="1369452"/>
            <a:ext cx="5400000" cy="504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8EBA9A-0B14-5349-87F1-5A1D5C021D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6000" y="1369452"/>
            <a:ext cx="5400000" cy="504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490B7C-9D94-1D4E-A6DC-95C7C3372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34B1-DD6A-CD43-98B4-84FC6694843F}" type="datetimeFigureOut">
              <a:rPr lang="nb-NO" smtClean="0"/>
              <a:t>08.11.2021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77FC76-4EEE-BF42-920B-D803D485E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9D38B3-B480-8842-995D-98A84863F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6000" y="6415802"/>
            <a:ext cx="1800000" cy="246221"/>
          </a:xfrm>
        </p:spPr>
        <p:txBody>
          <a:bodyPr/>
          <a:lstStyle/>
          <a:p>
            <a:fld id="{6C10ECD5-64D1-0845-9040-480B2A52F722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39F745-F3DB-8C4B-8EEF-6606B9C7DB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17750" y="365125"/>
            <a:ext cx="249809" cy="2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988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Pictures with Sh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E7CDA-97A4-E14A-A274-7DDF41B05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365125"/>
            <a:ext cx="10983600" cy="792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971D4F-609C-D243-9461-C6A93055C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000" y="5149452"/>
            <a:ext cx="5400000" cy="126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C60762-E400-2947-BF0F-BB662017D1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6000" y="5149452"/>
            <a:ext cx="5400000" cy="126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D2B2F3-A61D-194C-BF52-5391A1D065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6000" y="6415802"/>
            <a:ext cx="1800000" cy="246221"/>
          </a:xfrm>
        </p:spPr>
        <p:txBody>
          <a:bodyPr/>
          <a:lstStyle/>
          <a:p>
            <a:fld id="{89D934B1-DD6A-CD43-98B4-84FC6694843F}" type="datetimeFigureOut">
              <a:rPr lang="nb-NO" smtClean="0"/>
              <a:t>08.11.2021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A2CFB5-A988-834C-92E8-36409BDDC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AFCD9F-C9F6-6E4B-8106-CB996A358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6000" y="6415802"/>
            <a:ext cx="1800000" cy="246221"/>
          </a:xfrm>
        </p:spPr>
        <p:txBody>
          <a:bodyPr/>
          <a:lstStyle/>
          <a:p>
            <a:fld id="{6C10ECD5-64D1-0845-9040-480B2A52F722}" type="slidenum">
              <a:rPr lang="nb-NO" smtClean="0"/>
              <a:t>‹#›</a:t>
            </a:fld>
            <a:endParaRPr lang="nb-NO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390125-DD37-CE4F-9D99-C3E469D8D4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17750" y="365125"/>
            <a:ext cx="249809" cy="273600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31B7EBE-4AB1-B549-B04B-7D5DEB247B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6000" y="1369452"/>
            <a:ext cx="5400000" cy="36000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97035B1-0185-F74E-A69D-7134F386834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86000" y="1369452"/>
            <a:ext cx="5400000" cy="36000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401663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03226-7DD1-E343-9E72-60BB899CE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11996-350F-BD44-B73F-1FE7C2DC0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00" y="1367999"/>
            <a:ext cx="3240000" cy="504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FE938-5585-4742-BE5D-E3FDF1FC0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34B1-DD6A-CD43-98B4-84FC6694843F}" type="datetimeFigureOut">
              <a:rPr lang="nb-NO" smtClean="0"/>
              <a:t>08.11.2021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1DB9A-3759-214C-AD4C-E259C7BDB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32F9E-D0AF-354F-8122-5AF55A43F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6000" y="6415802"/>
            <a:ext cx="1800000" cy="246221"/>
          </a:xfrm>
        </p:spPr>
        <p:txBody>
          <a:bodyPr/>
          <a:lstStyle/>
          <a:p>
            <a:fld id="{6C10ECD5-64D1-0845-9040-480B2A52F722}" type="slidenum">
              <a:rPr lang="nb-NO" smtClean="0"/>
              <a:t>‹#›</a:t>
            </a:fld>
            <a:endParaRPr lang="nb-NO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A752E5-ECC0-DE41-88A4-1A2A051D77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17750" y="365125"/>
            <a:ext cx="249809" cy="2736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519749F-F00F-3A41-BD06-A5287E48E4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26000" y="1367999"/>
            <a:ext cx="7560000" cy="50400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4694187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03226-7DD1-E343-9E72-60BB899CE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11996-350F-BD44-B73F-1FE7C2DC0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6000" y="1367999"/>
            <a:ext cx="3240000" cy="504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FE938-5585-4742-BE5D-E3FDF1FC0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6000" y="6415802"/>
            <a:ext cx="1800000" cy="246221"/>
          </a:xfrm>
        </p:spPr>
        <p:txBody>
          <a:bodyPr/>
          <a:lstStyle/>
          <a:p>
            <a:fld id="{89D934B1-DD6A-CD43-98B4-84FC6694843F}" type="datetimeFigureOut">
              <a:rPr lang="nb-NO" smtClean="0"/>
              <a:t>08.11.2021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1DB9A-3759-214C-AD4C-E259C7BDB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32F9E-D0AF-354F-8122-5AF55A43F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6000" y="6415802"/>
            <a:ext cx="1800000" cy="246221"/>
          </a:xfrm>
        </p:spPr>
        <p:txBody>
          <a:bodyPr/>
          <a:lstStyle/>
          <a:p>
            <a:fld id="{6C10ECD5-64D1-0845-9040-480B2A52F722}" type="slidenum">
              <a:rPr lang="nb-NO" smtClean="0"/>
              <a:t>‹#›</a:t>
            </a:fld>
            <a:endParaRPr lang="nb-NO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A752E5-ECC0-DE41-88A4-1A2A051D77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17750" y="365125"/>
            <a:ext cx="249809" cy="2736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519749F-F00F-3A41-BD06-A5287E48E4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6000" y="1367999"/>
            <a:ext cx="7560000" cy="50400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19719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03226-7DD1-E343-9E72-60BB899CE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11996-350F-BD44-B73F-1FE7C2DC0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FE938-5585-4742-BE5D-E3FDF1FC0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34B1-DD6A-CD43-98B4-84FC6694843F}" type="datetimeFigureOut">
              <a:rPr lang="nb-NO" smtClean="0"/>
              <a:t>08.11.2021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1DB9A-3759-214C-AD4C-E259C7BDB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32F9E-D0AF-354F-8122-5AF55A43F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ECD5-64D1-0845-9040-480B2A52F722}" type="slidenum">
              <a:rPr lang="nb-NO" smtClean="0"/>
              <a:t>‹#›</a:t>
            </a:fld>
            <a:endParaRPr lang="nb-NO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A752E5-ECC0-DE41-88A4-1A2A051D77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7510" y="365125"/>
            <a:ext cx="249809" cy="2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779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Text and Large Pictur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11996-350F-BD44-B73F-1FE7C2DC0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00" y="549000"/>
            <a:ext cx="2160000" cy="576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FE938-5585-4742-BE5D-E3FDF1FC0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34B1-DD6A-CD43-98B4-84FC6694843F}" type="datetimeFigureOut">
              <a:rPr lang="nb-NO" smtClean="0"/>
              <a:t>08.11.2021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1DB9A-3759-214C-AD4C-E259C7BDB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32F9E-D0AF-354F-8122-5AF55A43F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6000" y="6415802"/>
            <a:ext cx="1800000" cy="246221"/>
          </a:xfrm>
        </p:spPr>
        <p:txBody>
          <a:bodyPr/>
          <a:lstStyle/>
          <a:p>
            <a:fld id="{6C10ECD5-64D1-0845-9040-480B2A52F722}" type="slidenum">
              <a:rPr lang="nb-NO" smtClean="0"/>
              <a:t>‹#›</a:t>
            </a:fld>
            <a:endParaRPr lang="nb-NO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A752E5-ECC0-DE41-88A4-1A2A051D77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17750" y="365125"/>
            <a:ext cx="249809" cy="2736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519749F-F00F-3A41-BD06-A5287E48E4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46000" y="549000"/>
            <a:ext cx="8640000" cy="57600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007664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Text and Large Pictur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11996-350F-BD44-B73F-1FE7C2DC0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6000" y="549000"/>
            <a:ext cx="2160000" cy="576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FE938-5585-4742-BE5D-E3FDF1FC0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6000" y="6415802"/>
            <a:ext cx="1800000" cy="246221"/>
          </a:xfrm>
        </p:spPr>
        <p:txBody>
          <a:bodyPr/>
          <a:lstStyle/>
          <a:p>
            <a:fld id="{89D934B1-DD6A-CD43-98B4-84FC6694843F}" type="datetimeFigureOut">
              <a:rPr lang="nb-NO" smtClean="0"/>
              <a:t>08.11.2021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1DB9A-3759-214C-AD4C-E259C7BDB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32F9E-D0AF-354F-8122-5AF55A43F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6000" y="6415802"/>
            <a:ext cx="1800000" cy="246221"/>
          </a:xfrm>
        </p:spPr>
        <p:txBody>
          <a:bodyPr/>
          <a:lstStyle/>
          <a:p>
            <a:fld id="{6C10ECD5-64D1-0845-9040-480B2A52F722}" type="slidenum">
              <a:rPr lang="nb-NO" smtClean="0"/>
              <a:t>‹#›</a:t>
            </a:fld>
            <a:endParaRPr lang="nb-NO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A752E5-ECC0-DE41-88A4-1A2A051D77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17750" y="365125"/>
            <a:ext cx="249809" cy="2736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519749F-F00F-3A41-BD06-A5287E48E4E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06000" y="549000"/>
            <a:ext cx="8640000" cy="57600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561323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FE938-5585-4742-BE5D-E3FDF1FC0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6000" y="6415802"/>
            <a:ext cx="1800000" cy="246221"/>
          </a:xfrm>
        </p:spPr>
        <p:txBody>
          <a:bodyPr/>
          <a:lstStyle/>
          <a:p>
            <a:fld id="{89D934B1-DD6A-CD43-98B4-84FC6694843F}" type="datetimeFigureOut">
              <a:rPr lang="nb-NO" smtClean="0"/>
              <a:t>08.11.2021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1DB9A-3759-214C-AD4C-E259C7BDB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32F9E-D0AF-354F-8122-5AF55A43F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6000" y="6415802"/>
            <a:ext cx="1800000" cy="246221"/>
          </a:xfrm>
        </p:spPr>
        <p:txBody>
          <a:bodyPr/>
          <a:lstStyle/>
          <a:p>
            <a:fld id="{6C10ECD5-64D1-0845-9040-480B2A52F722}" type="slidenum">
              <a:rPr lang="nb-NO" smtClean="0"/>
              <a:t>‹#›</a:t>
            </a:fld>
            <a:endParaRPr lang="nb-NO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A752E5-ECC0-DE41-88A4-1A2A051D77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17750" y="365125"/>
            <a:ext cx="249809" cy="2736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519749F-F00F-3A41-BD06-A5287E48E4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2500" y="0"/>
            <a:ext cx="10287000" cy="68580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795869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e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FE938-5585-4742-BE5D-E3FDF1FC0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6000" y="6415802"/>
            <a:ext cx="1800000" cy="246221"/>
          </a:xfrm>
        </p:spPr>
        <p:txBody>
          <a:bodyPr/>
          <a:lstStyle/>
          <a:p>
            <a:fld id="{89D934B1-DD6A-CD43-98B4-84FC6694843F}" type="datetimeFigureOut">
              <a:rPr lang="nb-NO" smtClean="0"/>
              <a:t>08.11.2021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1DB9A-3759-214C-AD4C-E259C7BDB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32F9E-D0AF-354F-8122-5AF55A43F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6000" y="6415802"/>
            <a:ext cx="1800000" cy="246221"/>
          </a:xfrm>
        </p:spPr>
        <p:txBody>
          <a:bodyPr/>
          <a:lstStyle/>
          <a:p>
            <a:fld id="{6C10ECD5-64D1-0845-9040-480B2A52F722}" type="slidenum">
              <a:rPr lang="nb-NO" smtClean="0"/>
              <a:t>‹#›</a:t>
            </a:fld>
            <a:endParaRPr lang="nb-NO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A752E5-ECC0-DE41-88A4-1A2A051D77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17750" y="365125"/>
            <a:ext cx="249809" cy="2736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519749F-F00F-3A41-BD06-A5287E48E4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880172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C5986-2891-9B4C-9F4F-C3262AFE9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1C0559-EA22-4F48-8BAE-AEF731EC8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34B1-DD6A-CD43-98B4-84FC6694843F}" type="datetimeFigureOut">
              <a:rPr lang="nb-NO" smtClean="0"/>
              <a:t>08.11.2021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CDFBB-BF0F-FE46-823A-398DD136E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5CB294-3BB6-0C4D-91C6-CC6EB09C2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ECD5-64D1-0845-9040-480B2A52F722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83664F-5F10-A943-BA1D-701CCD3820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17750" y="365125"/>
            <a:ext cx="249809" cy="2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2240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9AD798-EBC0-894A-BFDC-1220F5864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34B1-DD6A-CD43-98B4-84FC6694843F}" type="datetimeFigureOut">
              <a:rPr lang="nb-NO" smtClean="0"/>
              <a:t>08.11.2021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A5B6B0-FC8C-B341-B734-D8E862C18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2322F-FB2F-8A4B-88CE-F8A7F94F0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ECD5-64D1-0845-9040-480B2A52F7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2447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40EA6-0740-DF46-A1B1-C61056387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19CAD-E04E-CC46-91F0-45C923C294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000" y="1369452"/>
            <a:ext cx="5400000" cy="504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8EBA9A-0B14-5349-87F1-5A1D5C021D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6000" y="1369452"/>
            <a:ext cx="5400000" cy="504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490B7C-9D94-1D4E-A6DC-95C7C3372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34B1-DD6A-CD43-98B4-84FC6694843F}" type="datetimeFigureOut">
              <a:rPr lang="nb-NO" smtClean="0"/>
              <a:t>08.11.2021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77FC76-4EEE-BF42-920B-D803D485E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9D38B3-B480-8842-995D-98A84863F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6000" y="6415802"/>
            <a:ext cx="1800000" cy="246221"/>
          </a:xfrm>
        </p:spPr>
        <p:txBody>
          <a:bodyPr/>
          <a:lstStyle/>
          <a:p>
            <a:fld id="{6C10ECD5-64D1-0845-9040-480B2A52F722}" type="slidenum">
              <a:rPr lang="nb-NO" smtClean="0"/>
              <a:t>‹#›</a:t>
            </a:fld>
            <a:endParaRPr lang="nb-NO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FD8A4C-78BF-484E-971B-F59A9A87E4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7510" y="365125"/>
            <a:ext cx="249809" cy="2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25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Pictures with Sh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E7CDA-97A4-E14A-A274-7DDF41B05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365125"/>
            <a:ext cx="10983600" cy="792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971D4F-609C-D243-9461-C6A93055C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000" y="5149452"/>
            <a:ext cx="5400000" cy="126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C60762-E400-2947-BF0F-BB662017D1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6000" y="5149452"/>
            <a:ext cx="5400000" cy="126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D2B2F3-A61D-194C-BF52-5391A1D065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6000" y="6415802"/>
            <a:ext cx="1800000" cy="246221"/>
          </a:xfrm>
        </p:spPr>
        <p:txBody>
          <a:bodyPr/>
          <a:lstStyle/>
          <a:p>
            <a:fld id="{89D934B1-DD6A-CD43-98B4-84FC6694843F}" type="datetimeFigureOut">
              <a:rPr lang="nb-NO" smtClean="0"/>
              <a:t>08.11.2021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A2CFB5-A988-834C-92E8-36409BDDC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AFCD9F-C9F6-6E4B-8106-CB996A358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6000" y="6415802"/>
            <a:ext cx="1800000" cy="246221"/>
          </a:xfrm>
        </p:spPr>
        <p:txBody>
          <a:bodyPr/>
          <a:lstStyle/>
          <a:p>
            <a:fld id="{6C10ECD5-64D1-0845-9040-480B2A52F722}" type="slidenum">
              <a:rPr lang="nb-NO" smtClean="0"/>
              <a:t>‹#›</a:t>
            </a:fld>
            <a:endParaRPr lang="nb-NO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31B7EBE-4AB1-B549-B04B-7D5DEB247B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6000" y="1369452"/>
            <a:ext cx="5400000" cy="36000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97035B1-0185-F74E-A69D-7134F386834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86000" y="1369452"/>
            <a:ext cx="5400000" cy="36000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6D6EB0-5DF2-D646-BF5A-F9B815EFE5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7510" y="365125"/>
            <a:ext cx="249809" cy="2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61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03226-7DD1-E343-9E72-60BB899CE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11996-350F-BD44-B73F-1FE7C2DC0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00" y="1367999"/>
            <a:ext cx="3240000" cy="504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FE938-5585-4742-BE5D-E3FDF1FC0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34B1-DD6A-CD43-98B4-84FC6694843F}" type="datetimeFigureOut">
              <a:rPr lang="nb-NO" smtClean="0"/>
              <a:t>08.11.2021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1DB9A-3759-214C-AD4C-E259C7BDB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32F9E-D0AF-354F-8122-5AF55A43F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6000" y="6415802"/>
            <a:ext cx="1800000" cy="246221"/>
          </a:xfrm>
        </p:spPr>
        <p:txBody>
          <a:bodyPr/>
          <a:lstStyle/>
          <a:p>
            <a:fld id="{6C10ECD5-64D1-0845-9040-480B2A52F722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519749F-F00F-3A41-BD06-A5287E48E4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26000" y="1367999"/>
            <a:ext cx="7560000" cy="50400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A6DD8C-0394-7241-83EC-F749C6BBAD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7510" y="365125"/>
            <a:ext cx="249809" cy="2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27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Text and Large Pictur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11996-350F-BD44-B73F-1FE7C2DC0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00" y="549000"/>
            <a:ext cx="2160000" cy="576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FE938-5585-4742-BE5D-E3FDF1FC0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34B1-DD6A-CD43-98B4-84FC6694843F}" type="datetimeFigureOut">
              <a:rPr lang="nb-NO" smtClean="0"/>
              <a:t>08.11.2021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1DB9A-3759-214C-AD4C-E259C7BDB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32F9E-D0AF-354F-8122-5AF55A43F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6000" y="6415802"/>
            <a:ext cx="1800000" cy="246221"/>
          </a:xfrm>
        </p:spPr>
        <p:txBody>
          <a:bodyPr/>
          <a:lstStyle/>
          <a:p>
            <a:fld id="{6C10ECD5-64D1-0845-9040-480B2A52F722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519749F-F00F-3A41-BD06-A5287E48E4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46000" y="549000"/>
            <a:ext cx="8640000" cy="57600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4B24B6-9A66-5145-B0BB-7CF32D1CD2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7510" y="365125"/>
            <a:ext cx="249809" cy="2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748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519749F-F00F-3A41-BD06-A5287E48E4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2500" y="0"/>
            <a:ext cx="10287000" cy="68580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FE938-5585-4742-BE5D-E3FDF1FC0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6000" y="6415802"/>
            <a:ext cx="1800000" cy="246221"/>
          </a:xfrm>
        </p:spPr>
        <p:txBody>
          <a:bodyPr/>
          <a:lstStyle/>
          <a:p>
            <a:fld id="{89D934B1-DD6A-CD43-98B4-84FC6694843F}" type="datetimeFigureOut">
              <a:rPr lang="nb-NO" smtClean="0"/>
              <a:t>08.11.2021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1DB9A-3759-214C-AD4C-E259C7BDB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32F9E-D0AF-354F-8122-5AF55A43F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6000" y="6415802"/>
            <a:ext cx="1800000" cy="246221"/>
          </a:xfrm>
        </p:spPr>
        <p:txBody>
          <a:bodyPr/>
          <a:lstStyle/>
          <a:p>
            <a:fld id="{6C10ECD5-64D1-0845-9040-480B2A52F722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8334BB-2647-0B4F-8618-96E8F87A12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7510" y="365125"/>
            <a:ext cx="249809" cy="2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81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e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519749F-F00F-3A41-BD06-A5287E48E4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5977"/>
            <a:ext cx="12192000" cy="68580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FE938-5585-4742-BE5D-E3FDF1FC0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6000" y="6415802"/>
            <a:ext cx="1800000" cy="246221"/>
          </a:xfrm>
        </p:spPr>
        <p:txBody>
          <a:bodyPr/>
          <a:lstStyle/>
          <a:p>
            <a:fld id="{89D934B1-DD6A-CD43-98B4-84FC6694843F}" type="datetimeFigureOut">
              <a:rPr lang="nb-NO" smtClean="0"/>
              <a:t>08.11.2021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1DB9A-3759-214C-AD4C-E259C7BDB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32F9E-D0AF-354F-8122-5AF55A43F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6000" y="6415802"/>
            <a:ext cx="1800000" cy="246221"/>
          </a:xfrm>
        </p:spPr>
        <p:txBody>
          <a:bodyPr/>
          <a:lstStyle/>
          <a:p>
            <a:fld id="{6C10ECD5-64D1-0845-9040-480B2A52F722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plassholder_">
            <a:extLst>
              <a:ext uri="{FF2B5EF4-FFF2-40B4-BE49-F238E27FC236}">
                <a16:creationId xmlns:a16="http://schemas.microsoft.com/office/drawing/2014/main" id="{EA760E89-C881-3B48-A228-2E14D4F18C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7510" y="365125"/>
            <a:ext cx="249809" cy="273600"/>
          </a:xfrm>
          <a:prstGeom prst="rect">
            <a:avLst/>
          </a:prstGeom>
        </p:spPr>
      </p:pic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9EE35CFE-C335-4559-BA33-515485791B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77511" y="365125"/>
            <a:ext cx="249809" cy="2736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3555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311157-A7CE-B84C-9729-A138FAC24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365125"/>
            <a:ext cx="10983600" cy="792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C8886-4338-C64E-A21A-B872842CC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000" y="1367999"/>
            <a:ext cx="10980000" cy="504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F5522-9EA8-2640-91C8-389CA859DC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6000" y="6415802"/>
            <a:ext cx="1800000" cy="24622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9D934B1-DD6A-CD43-98B4-84FC6694843F}" type="datetimeFigureOut">
              <a:rPr lang="nb-NO" smtClean="0"/>
              <a:pPr/>
              <a:t>08.11.2021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27965-9243-2649-9C8C-57E449495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6000" y="6415802"/>
            <a:ext cx="7200000" cy="24622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0166B-6CDB-5B41-86FA-2C1511DF9C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86000" y="6415802"/>
            <a:ext cx="1800000" cy="24622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C10ECD5-64D1-0845-9040-480B2A52F72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0757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0" r:id="rId3"/>
    <p:sldLayoutId id="2147483652" r:id="rId4"/>
    <p:sldLayoutId id="2147483653" r:id="rId5"/>
    <p:sldLayoutId id="2147483659" r:id="rId6"/>
    <p:sldLayoutId id="2147483661" r:id="rId7"/>
    <p:sldLayoutId id="2147483663" r:id="rId8"/>
    <p:sldLayoutId id="2147483664" r:id="rId9"/>
    <p:sldLayoutId id="2147483654" r:id="rId10"/>
    <p:sldLayoutId id="214748365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accent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311157-A7CE-B84C-9729-A138FAC24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365125"/>
            <a:ext cx="10983600" cy="792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C8886-4338-C64E-A21A-B872842CC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000" y="1367999"/>
            <a:ext cx="10980000" cy="504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F5522-9EA8-2640-91C8-389CA859DC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6000" y="6415802"/>
            <a:ext cx="1800000" cy="24622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9D934B1-DD6A-CD43-98B4-84FC6694843F}" type="datetimeFigureOut">
              <a:rPr lang="nb-NO" smtClean="0"/>
              <a:pPr/>
              <a:t>08.11.2021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27965-9243-2649-9C8C-57E449495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6000" y="6415802"/>
            <a:ext cx="7200000" cy="24622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0166B-6CDB-5B41-86FA-2C1511DF9C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86000" y="6415802"/>
            <a:ext cx="1800000" cy="24622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C10ECD5-64D1-0845-9040-480B2A52F72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460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accent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311157-A7CE-B84C-9729-A138FAC24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365125"/>
            <a:ext cx="10983600" cy="792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C8886-4338-C64E-A21A-B872842CC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000" y="1367999"/>
            <a:ext cx="10980000" cy="504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F5522-9EA8-2640-91C8-389CA859DC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6000" y="6415802"/>
            <a:ext cx="1800000" cy="24622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9D934B1-DD6A-CD43-98B4-84FC6694843F}" type="datetimeFigureOut">
              <a:rPr lang="nb-NO" smtClean="0"/>
              <a:pPr/>
              <a:t>08.11.2021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27965-9243-2649-9C8C-57E449495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6000" y="6415802"/>
            <a:ext cx="7200000" cy="24622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0166B-6CDB-5B41-86FA-2C1511DF9C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86000" y="6415802"/>
            <a:ext cx="1800000" cy="24622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C10ECD5-64D1-0845-9040-480B2A52F72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987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accent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CB892-2723-2940-9A71-18E795F6F3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Baner </a:t>
            </a:r>
            <a:r>
              <a:rPr lang="nb-NO" sz="3200" dirty="0"/>
              <a:t>(og) </a:t>
            </a:r>
            <a:r>
              <a:rPr lang="nb-NO" dirty="0"/>
              <a:t>vei for fremtiden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0470D3-C5CD-0E4C-A85B-4246CA923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000" y="3435172"/>
            <a:ext cx="10980000" cy="2724996"/>
          </a:xfrm>
        </p:spPr>
        <p:txBody>
          <a:bodyPr>
            <a:normAutofit/>
          </a:bodyPr>
          <a:lstStyle/>
          <a:p>
            <a:r>
              <a:rPr lang="nb-NO" dirty="0"/>
              <a:t>SAMMEN2020 – TOPPLEDERSAMLINGEN 10. november 2021</a:t>
            </a:r>
          </a:p>
          <a:p>
            <a:endParaRPr lang="nb-NO" dirty="0"/>
          </a:p>
          <a:p>
            <a:r>
              <a:rPr lang="nb-NO" sz="2000" dirty="0"/>
              <a:t>Anette Aanesland</a:t>
            </a:r>
          </a:p>
          <a:p>
            <a:r>
              <a:rPr lang="nb-NO" sz="2000" dirty="0"/>
              <a:t>Administrerende direktør</a:t>
            </a:r>
          </a:p>
        </p:txBody>
      </p:sp>
    </p:spTree>
    <p:extLst>
      <p:ext uri="{BB962C8B-B14F-4D97-AF65-F5344CB8AC3E}">
        <p14:creationId xmlns:p14="http://schemas.microsoft.com/office/powerpoint/2010/main" val="587814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9BA9CD8B-AFC6-4CA7-887B-6518B945E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365125"/>
            <a:ext cx="10983600" cy="792000"/>
          </a:xfrm>
        </p:spPr>
        <p:txBody>
          <a:bodyPr anchor="t">
            <a:normAutofit/>
          </a:bodyPr>
          <a:lstStyle/>
          <a:p>
            <a:r>
              <a:rPr lang="nb-NO" dirty="0"/>
              <a:t>Nye Veiers DNA</a:t>
            </a:r>
          </a:p>
        </p:txBody>
      </p:sp>
      <p:graphicFrame>
        <p:nvGraphicFramePr>
          <p:cNvPr id="16" name="Plassholder for innhold 4">
            <a:extLst>
              <a:ext uri="{FF2B5EF4-FFF2-40B4-BE49-F238E27FC236}">
                <a16:creationId xmlns:a16="http://schemas.microsoft.com/office/drawing/2014/main" id="{9D499148-A8BC-4999-9509-5B0EC762E9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1611095"/>
              </p:ext>
            </p:extLst>
          </p:nvPr>
        </p:nvGraphicFramePr>
        <p:xfrm>
          <a:off x="1394136" y="909000"/>
          <a:ext cx="10980000" cy="50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81733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kst&#10;&#10;Automatisk generert beskrivelse">
            <a:extLst>
              <a:ext uri="{FF2B5EF4-FFF2-40B4-BE49-F238E27FC236}">
                <a16:creationId xmlns:a16="http://schemas.microsoft.com/office/drawing/2014/main" id="{08202A97-F6E8-4F46-A068-4E8E63514C5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77C531E5-83A6-413E-B66F-886884A096B4}"/>
              </a:ext>
            </a:extLst>
          </p:cNvPr>
          <p:cNvSpPr/>
          <p:nvPr/>
        </p:nvSpPr>
        <p:spPr>
          <a:xfrm>
            <a:off x="6627303" y="1619075"/>
            <a:ext cx="2726422" cy="6040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6481518-705A-46A0-A7CD-6F1C2480A2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8519" y="340748"/>
            <a:ext cx="296031" cy="30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112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9117BA-0B35-4567-BF8F-D47B0E119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365125"/>
            <a:ext cx="10983600" cy="792000"/>
          </a:xfrm>
        </p:spPr>
        <p:txBody>
          <a:bodyPr anchor="t">
            <a:normAutofit/>
          </a:bodyPr>
          <a:lstStyle/>
          <a:p>
            <a:r>
              <a:rPr lang="nb-NO" dirty="0"/>
              <a:t>Bærekraftig veibygging – Vegnormalene utfordres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6FA3EA4-BCAD-4152-AA92-593046860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780" y="1377832"/>
            <a:ext cx="7880439" cy="521961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4006541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069DBB-422B-45DE-9AFF-30EB0998C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Skal vi komme noen vei </a:t>
            </a:r>
            <a:r>
              <a:rPr lang="nb-NO" dirty="0">
                <a:solidFill>
                  <a:srgbClr val="FF0000"/>
                </a:solidFill>
              </a:rPr>
              <a:t>må vi gjøre det sammen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057BF0AE-35F9-40F0-8BBE-BAB13A445B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8156" y="2036140"/>
            <a:ext cx="5015687" cy="328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89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335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ye Veie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89199"/>
      </a:accent1>
      <a:accent2>
        <a:srgbClr val="F6433B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ye_Veier-Presentasjonsmal-v3[1].pptx" id="{D8F129AA-1D17-434F-96CE-FEF00C9BCE86}" vid="{9A75B62D-BE54-4875-8A66-6205F54A6899}"/>
    </a:ext>
  </a:extLst>
</a:theme>
</file>

<file path=ppt/theme/theme2.xml><?xml version="1.0" encoding="utf-8"?>
<a:theme xmlns:a="http://schemas.openxmlformats.org/drawingml/2006/main" name="2_Office-tema">
  <a:themeElements>
    <a:clrScheme name="Nye Veie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89199"/>
      </a:accent1>
      <a:accent2>
        <a:srgbClr val="F6433B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ye_Veier-Presentasjonsmal-v3[1].pptx" id="{D8F129AA-1D17-434F-96CE-FEF00C9BCE86}" vid="{9A75B62D-BE54-4875-8A66-6205F54A6899}"/>
    </a:ext>
  </a:extLst>
</a:theme>
</file>

<file path=ppt/theme/theme3.xml><?xml version="1.0" encoding="utf-8"?>
<a:theme xmlns:a="http://schemas.openxmlformats.org/drawingml/2006/main" name="6_Office-tema">
  <a:themeElements>
    <a:clrScheme name="Nye Veie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89199"/>
      </a:accent1>
      <a:accent2>
        <a:srgbClr val="F6433B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ye Veier Presentasjonsmal 2018.pptx" id="{7972CF2A-5A41-43E6-9397-0A87272AF910}" vid="{785ADCF8-0FAD-4193-A01D-5C7B5CEC007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8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011613-485E-4B75-9135-B4DF4B80A6A3}">
  <we:reference id="wa104380621" version="1.1.0.0" store="nb-NO" storeType="OMEX"/>
  <we:alternateReferences>
    <we:reference id="WA104380621" version="1.1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3DB76CEDB709F4B9348DCDA8DCC8274" ma:contentTypeVersion="49" ma:contentTypeDescription="Opprett et nytt dokument." ma:contentTypeScope="" ma:versionID="86c0949cfb20774349efd6ce4f7fc885">
  <xsd:schema xmlns:xsd="http://www.w3.org/2001/XMLSchema" xmlns:xs="http://www.w3.org/2001/XMLSchema" xmlns:p="http://schemas.microsoft.com/office/2006/metadata/properties" xmlns:ns2="384ad26c-a2b5-4531-a7ed-c73ce444d77b" xmlns:ns3="88ebc4e1-20dc-4c35-b777-bc6dc30ed5e8" targetNamespace="http://schemas.microsoft.com/office/2006/metadata/properties" ma:root="true" ma:fieldsID="80ae482e17547a4da359f0bf1e78ed48" ns2:_="" ns3:_="">
    <xsd:import namespace="384ad26c-a2b5-4531-a7ed-c73ce444d77b"/>
    <xsd:import namespace="88ebc4e1-20dc-4c35-b777-bc6dc30ed5e8"/>
    <xsd:element name="properties">
      <xsd:complexType>
        <xsd:sequence>
          <xsd:element name="documentManagement">
            <xsd:complexType>
              <xsd:all>
                <xsd:element ref="ns2:Prosjektnummer" minOccurs="0"/>
                <xsd:element ref="ns2:Originator_x0028__x002a__x0029_" minOccurs="0"/>
                <xsd:element ref="ns2:Disiplin" minOccurs="0"/>
                <xsd:element ref="ns2:Subdisiplin" minOccurs="0"/>
                <xsd:element ref="ns2:Dokumenttype" minOccurs="0"/>
                <xsd:element ref="ns2:Dok_x0020_kategori" minOccurs="0"/>
                <xsd:element ref="ns2:Revisjon" minOccurs="0"/>
                <xsd:element ref="ns2:Dokumenteier" minOccurs="0"/>
                <xsd:element ref="ns2:Forfatter" minOccurs="0"/>
                <xsd:element ref="ns2:Fagavdeling" minOccurs="0"/>
                <xsd:element ref="ns2:Fagnettverk" minOccurs="0"/>
                <xsd:element ref="ns2:Leverand_x00f8_rens_x0020_dokumentkode" minOccurs="0"/>
                <xsd:element ref="ns2:_x0028_Historisk_x0029__x0020_NV_x002d_dokumentkode" minOccurs="0"/>
                <xsd:element ref="ns2:Ephorte" minOccurs="0"/>
                <xsd:element ref="ns2:Erstattetav_x002e__x002e__x002e_" minOccurs="0"/>
                <xsd:element ref="ns2:Prosjektfase" minOccurs="0"/>
                <xsd:element ref="ns2:Beslutningspunkt" minOccurs="0"/>
                <xsd:element ref="ns2:GDPR" minOccurs="0"/>
                <xsd:element ref="ns2:_x00c5_r" minOccurs="0"/>
                <xsd:element ref="ns2:M_x00e5_ned" minOccurs="0"/>
                <xsd:element ref="ns2:Uke" minOccurs="0"/>
                <xsd:element ref="ns2:Land" minOccurs="0"/>
                <xsd:element ref="ns2:Dato" minOccurs="0"/>
                <xsd:element ref="ns2:Fylke" minOccurs="0"/>
                <xsd:element ref="ns2:Kommune" minOccurs="0"/>
                <xsd:element ref="ns2:Tegningsnummer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3:_dlc_DocId" minOccurs="0"/>
                <xsd:element ref="ns3:_dlc_DocIdUrl" minOccurs="0"/>
                <xsd:element ref="ns3:_dlc_DocIdPersistI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4ad26c-a2b5-4531-a7ed-c73ce444d77b" elementFormDefault="qualified">
    <xsd:import namespace="http://schemas.microsoft.com/office/2006/documentManagement/types"/>
    <xsd:import namespace="http://schemas.microsoft.com/office/infopath/2007/PartnerControls"/>
    <xsd:element name="Prosjektnummer" ma:index="1" nillable="true" ma:displayName="Prosjektnummer" ma:format="Dropdown" ma:internalName="Prosjektnummer" ma:readOnly="false">
      <xsd:simpleType>
        <xsd:restriction base="dms:Choice">
          <xsd:enumeration value="N/A"/>
          <xsd:enumeration value="10000 - Felleskostnader HK"/>
          <xsd:enumeration value="10100 - Økonomi"/>
          <xsd:enumeration value="10200 - IKT"/>
          <xsd:enumeration value="10300 - HR"/>
          <xsd:enumeration value="10400 - HMS"/>
          <xsd:enumeration value="10500 - Kontrakt og anskaffelser"/>
          <xsd:enumeration value="10600 - Plan og samfunn"/>
          <xsd:enumeration value="10700 - Teknologi og utbygging"/>
          <xsd:enumeration value="10701 - Forskning og utvikling"/>
          <xsd:enumeration value="10800 - IPK - Internt Prosjektkontor"/>
          <xsd:enumeration value="10801 - P1 – P5 Virksomhetsstyring, prosess og dokumenthåndtering"/>
          <xsd:enumeration value="10802 - Helhetlig prosjektoppfølging"/>
          <xsd:enumeration value="10810 - Digitalisering"/>
          <xsd:enumeration value="10811 - Dokumentstyring"/>
          <xsd:enumeration value="10812 - eGrunnerverv"/>
          <xsd:enumeration value="12000 - E6 Trøndelag - Administrasjon"/>
          <xsd:enumeration value="12100 - E6 Ulsberg - Melhus"/>
          <xsd:enumeration value="12110 - E6 Ulsberg - Vindåsliene"/>
          <xsd:enumeration value="12120 - E6 Korporalsbrua - Gyllan"/>
          <xsd:enumeration value="12130 - E6 Gyllan - Kvål"/>
          <xsd:enumeration value="12140 - E6 Kvål - Melhus sentrum"/>
          <xsd:enumeration value="12200 - E6 Ranheim - Åsen"/>
          <xsd:enumeration value="12210 - E6 Ranheim - Værnes"/>
          <xsd:enumeration value="12220 - E6 Kvithammar - Åsen"/>
          <xsd:enumeration value="13000 - E6 Mjøsområdet - Administrasjon"/>
          <xsd:enumeration value="13100 - E6 Kolomoen - Moelv"/>
          <xsd:enumeration value="13101 - E6 Kolomen - Arnkvern"/>
          <xsd:enumeration value="13102 - E6 Arnkvern - Moelv"/>
          <xsd:enumeration value="13199 - E6 Innlandet - Arbeid for BANE NOR"/>
          <xsd:enumeration value="13200 - E6 Moelv - Øyer Sør"/>
          <xsd:enumeration value="13300 - E6 Biri - Vingrom"/>
          <xsd:enumeration value="13400 - E6 Vingrom - Ensby"/>
          <xsd:enumeration value="13500 - E6 Moelv - Biri"/>
          <xsd:enumeration value="14000 - E18 SørØst - Administrasjon"/>
          <xsd:enumeration value="14010 - E18 SørØst - Administrasjon Rugtvedt"/>
          <xsd:enumeration value="14020 - E18 SørØst - Administrasjon Longum"/>
          <xsd:enumeration value="14100 - E18 Langangen - Rugtvedt"/>
          <xsd:enumeration value="14200 - E18 Rugtvedt - Dørdal"/>
          <xsd:enumeration value="14300 - E18 Dørdal - Grimstad"/>
          <xsd:enumeration value="14400 - E18 Tvedestrand - Arendal"/>
          <xsd:enumeration value="14500 - E18 Arendal - Grimstad"/>
          <xsd:enumeration value="14600 - E18 Kjørholt og Bamble Tunneler"/>
          <xsd:enumeration value="15000 - E39 SørVest - Administrasjon"/>
          <xsd:enumeration value="15010 - Forus - Administrasjon"/>
          <xsd:enumeration value="15100 - E18/E39 Vige - Kristiansand Vest"/>
          <xsd:enumeration value="15200 - E39 Kristiansand Vest - Mandal Øst"/>
          <xsd:enumeration value="15299 - E39 SørVest - Arbeid for Vest Agder Fylkeskommune"/>
          <xsd:enumeration value="15300 - E39 Mandal Øst - Mandal"/>
          <xsd:enumeration value="15400 - E39 Mandal - Herdal"/>
          <xsd:enumeration value="15410 - E39 Herdal - Røyskår"/>
          <xsd:enumeration value="15500 - E39 Lyngdal Vest (Røysgård) - Flekkefjord Øst"/>
          <xsd:enumeration value="15600 - E39 Flekkefjord Øst - Egersund Øst"/>
          <xsd:enumeration value="15700 - E39 Egersund Øst - Ålgård"/>
          <xsd:enumeration value="19000 - Drift &amp; Trafikantnytte- administrasjon"/>
          <xsd:enumeration value="90000 - Fordeling og ompostering indirekte"/>
        </xsd:restriction>
      </xsd:simpleType>
    </xsd:element>
    <xsd:element name="Originator_x0028__x002a__x0029_" ma:index="2" nillable="true" ma:displayName="Originator" ma:format="Dropdown" ma:internalName="Originator_x0028__x002a__x0029_" ma:readOnly="false">
      <xsd:simpleType>
        <xsd:restriction base="dms:Choice">
          <xsd:enumeration value="Andre"/>
          <xsd:enumeration value="MYN"/>
          <xsd:enumeration value="NV"/>
          <xsd:enumeration value="RG"/>
          <xsd:enumeration value="TE"/>
        </xsd:restriction>
      </xsd:simpleType>
    </xsd:element>
    <xsd:element name="Disiplin" ma:index="3" nillable="true" ma:displayName="Primærdisiplin" ma:format="Dropdown" ma:internalName="Disiplin0" ma:readOnly="false">
      <xsd:simpleType>
        <xsd:restriction base="dms:Choice">
          <xsd:enumeration value="Administrasjon"/>
          <xsd:enumeration value="Arkeologi​"/>
          <xsd:enumeration value="Automasjon​"/>
          <xsd:enumeration value="Avskoging​"/>
          <xsd:enumeration value="BIM​"/>
          <xsd:enumeration value="Bompenger​"/>
          <xsd:enumeration value="Elektro​"/>
          <xsd:enumeration value="FDV​"/>
          <xsd:enumeration value="Finans​"/>
          <xsd:enumeration value="Fremdriftsplanlegging​"/>
          <xsd:enumeration value="Geologi og geoteknikk​"/>
          <xsd:enumeration value="Geomatikk​"/>
          <xsd:enumeration value="Grunnerverv​"/>
          <xsd:enumeration value="HMS​"/>
          <xsd:enumeration value="Idriftsettelse/ Ferdigstillelse​"/>
          <xsd:enumeration value="IT drift​"/>
          <xsd:enumeration value="IT strategi/utvikling​"/>
          <xsd:enumeration value="Juridisk​"/>
          <xsd:enumeration value="Kalkulasjon​"/>
          <xsd:enumeration value="Kommunikasjon​"/>
          <xsd:enumeration value="Konstruksjon"/>
          <xsd:enumeration value="Kontrakt og anskaffelse​"/>
          <xsd:enumeration value="Kvalitet​"/>
          <xsd:enumeration value="Personal-administrasjon​"/>
          <xsd:enumeration value="Planprosesser og regulering​"/>
          <xsd:enumeration value="Prosjektstyring​"/>
          <xsd:enumeration value="Risikostyring​"/>
          <xsd:enumeration value="Riving​"/>
          <xsd:enumeration value="Samfunnsansvar​"/>
          <xsd:enumeration value="Samfunnsøkonomi​"/>
          <xsd:enumeration value="Sprengning​"/>
          <xsd:enumeration value="Teknisk kvalitet​"/>
          <xsd:enumeration value="Teknologi​"/>
          <xsd:enumeration value="Trafikkplanlegging​"/>
          <xsd:enumeration value="Trafikksikkerhet​"/>
          <xsd:enumeration value="Transportanalyse​"/>
          <xsd:enumeration value="Tunnel"/>
          <xsd:enumeration value="Vann og avløp​"/>
          <xsd:enumeration value="Vei"/>
          <xsd:enumeration value="Veidata​"/>
          <xsd:enumeration value="Ytre miljø​"/>
          <xsd:enumeration value="Økonomi​​"/>
        </xsd:restriction>
      </xsd:simpleType>
    </xsd:element>
    <xsd:element name="Subdisiplin" ma:index="4" nillable="true" ma:displayName="Sekundærdisipliner" ma:internalName="Subdisiplin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ministrasjon"/>
                    <xsd:enumeration value="Arkeologi​"/>
                    <xsd:enumeration value="Automasjon​"/>
                    <xsd:enumeration value="Avskoging​"/>
                    <xsd:enumeration value="BIM​"/>
                    <xsd:enumeration value="Bompenger​"/>
                    <xsd:enumeration value="Elektro​"/>
                    <xsd:enumeration value="Finans​"/>
                    <xsd:enumeration value="FDV​"/>
                    <xsd:enumeration value="Fremdriftsplanlegging​"/>
                    <xsd:enumeration value="Geologi og geoteknikk​"/>
                    <xsd:enumeration value="Geomatikk​"/>
                    <xsd:enumeration value="Grunnerverv​"/>
                    <xsd:enumeration value="HMS​"/>
                    <xsd:enumeration value="Idriftsettelse/ Ferdigstillelse​"/>
                    <xsd:enumeration value="IT drift​"/>
                    <xsd:enumeration value="IT strategi/utvikling​"/>
                    <xsd:enumeration value="Juridisk​"/>
                    <xsd:enumeration value="Kalkulasjon​"/>
                    <xsd:enumeration value="Kommunikasjon​"/>
                    <xsd:enumeration value="Konstruksjon​"/>
                    <xsd:enumeration value="Kontrakt og anskaffelse​"/>
                    <xsd:enumeration value="Kvalitet​"/>
                    <xsd:enumeration value="Personal-administrasjon​"/>
                    <xsd:enumeration value="Planprosesser og regulering​"/>
                    <xsd:enumeration value="Prosjektstyring​"/>
                    <xsd:enumeration value="Risikostyring​"/>
                    <xsd:enumeration value="Riving​"/>
                    <xsd:enumeration value="Samfunnsansvar​"/>
                    <xsd:enumeration value="Samfunnsøkonomi​"/>
                    <xsd:enumeration value="Sprengning​"/>
                    <xsd:enumeration value="Teknisk kvalitet​"/>
                    <xsd:enumeration value="Teknologi​"/>
                    <xsd:enumeration value="Trafikkplanlegging​"/>
                    <xsd:enumeration value="Trafikksikkerhet​"/>
                    <xsd:enumeration value="Transportanalyse​"/>
                    <xsd:enumeration value="Tunnel"/>
                    <xsd:enumeration value="Vann og avløp​"/>
                    <xsd:enumeration value="Vei"/>
                    <xsd:enumeration value="Veidata​"/>
                    <xsd:enumeration value="Ytre miljø​"/>
                    <xsd:enumeration value="Økonomi​​"/>
                  </xsd:restriction>
                </xsd:simpleType>
              </xsd:element>
            </xsd:sequence>
          </xsd:extension>
        </xsd:complexContent>
      </xsd:complexType>
    </xsd:element>
    <xsd:element name="Dokumenttype" ma:index="5" nillable="true" ma:displayName="Dokumenttype" ma:format="Dropdown" ma:internalName="Dokumenttype" ma:readOnly="false">
      <xsd:simpleType>
        <xsd:restriction base="dms:Choice">
          <xsd:enumeration value="Analyse​"/>
          <xsd:enumeration value="Anbefaling​"/>
          <xsd:enumeration value="Arbeidsomfang​"/>
          <xsd:enumeration value="Audiovisuell​"/>
          <xsd:enumeration value="Avtale​"/>
          <xsd:enumeration value="Avvik​"/>
          <xsd:enumeration value="Bestilling​"/>
          <xsd:enumeration value="Bilde​"/>
          <xsd:enumeration value="Brev​"/>
          <xsd:enumeration value="Budsjett​"/>
          <xsd:enumeration value="Data​"/>
          <xsd:enumeration value="Datablad​"/>
          <xsd:enumeration value="Diagram​"/>
          <xsd:enumeration value="Doccier​"/>
          <xsd:enumeration value="E-post"/>
          <xsd:enumeration value="Enlinjediagram​"/>
          <xsd:enumeration value="Erklæring​"/>
          <xsd:enumeration value="Flytskjema​"/>
          <xsd:enumeration value="Forespørsel​"/>
          <xsd:enumeration value="Kalkyle​"/>
          <xsd:enumeration value="Konkurransegrunnlag​"/>
          <xsd:enumeration value="Kontrakt​"/>
          <xsd:enumeration value="Lisens​"/>
          <xsd:enumeration value="Liste​"/>
          <xsd:enumeration value="Mal​"/>
          <xsd:enumeration value="Manual​"/>
          <xsd:enumeration value="Melding​"/>
          <xsd:enumeration value="Møtereferat​"/>
          <xsd:enumeration value="Notat​"/>
          <xsd:enumeration value="Plan​"/>
          <xsd:enumeration value="Presentasjon​"/>
          <xsd:enumeration value="Prosedyrer​"/>
          <xsd:enumeration value="Rapport​"/>
          <xsd:enumeration value="Referat​"/>
          <xsd:enumeration value="Register​"/>
          <xsd:enumeration value="Regnskap​"/>
          <xsd:enumeration value="Rekvisisjon​"/>
          <xsd:enumeration value="Reservedelsliste​"/>
          <xsd:enumeration value="Risikovurdering​"/>
          <xsd:enumeration value="SAK​"/>
          <xsd:enumeration value="Samsvarserklæring​"/>
          <xsd:enumeration value="Sertifikat​"/>
          <xsd:enumeration value="Sjekkliste​"/>
          <xsd:enumeration value="Skjema​"/>
          <xsd:enumeration value="Skriv​"/>
          <xsd:enumeration value="Sløyfediagram​"/>
          <xsd:enumeration value="Spesifikasjon​"/>
          <xsd:enumeration value="Studie​"/>
          <xsd:enumeration value="Søknad​"/>
          <xsd:enumeration value="Tegning​"/>
          <xsd:enumeration value="Test​"/>
          <xsd:enumeration value="Tilbud​"/>
          <xsd:enumeration value="Veiledning​"/>
          <xsd:enumeration value="Video/lyd/bilde – multimedia​"/>
          <xsd:enumeration value="Vilkår og bestemmelser​"/>
        </xsd:restriction>
      </xsd:simpleType>
    </xsd:element>
    <xsd:element name="Dok_x0020_kategori" ma:index="6" nillable="true" ma:displayName="Dok kategori" ma:format="Dropdown" ma:internalName="Dok_x0020_kategori" ma:readOnly="false">
      <xsd:simpleType>
        <xsd:restriction base="dms:Choice">
          <xsd:enumeration value="Administrativt​"/>
          <xsd:enumeration value="Teknisk​"/>
          <xsd:enumeration value="Kontraktuelt​"/>
          <xsd:enumeration value="Korrespondanse"/>
        </xsd:restriction>
      </xsd:simpleType>
    </xsd:element>
    <xsd:element name="Revisjon" ma:index="7" nillable="true" ma:displayName="Revisjon" ma:decimals="0" ma:default="1" ma:internalName="Revisjon" ma:readOnly="false" ma:percentage="FALSE">
      <xsd:simpleType>
        <xsd:restriction base="dms:Number"/>
      </xsd:simpleType>
    </xsd:element>
    <xsd:element name="Dokumenteier" ma:index="8" nillable="true" ma:displayName="Dokumenteier" ma:list="UserInfo" ma:SharePointGroup="0" ma:internalName="Dokumenteier" ma:readOnly="false" ma:showField="NameWithPictureAndDetails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Forfatter" ma:index="9" nillable="true" ma:displayName="Forfatter" ma:list="UserInfo" ma:SharePointGroup="0" ma:internalName="Forfatter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Fagavdeling" ma:index="10" nillable="true" ma:displayName="Fagavdeling" ma:format="Dropdown" ma:internalName="Fagavdeling" ma:readOnly="false">
      <xsd:simpleType>
        <xsd:union memberTypes="dms:Text">
          <xsd:simpleType>
            <xsd:restriction base="dms:Choice">
              <xsd:enumeration value="N/A"/>
              <xsd:enumeration value="Planprosesser og samfunnskontakt​"/>
              <xsd:enumeration value="Teknologi og utbyggingsstrategi​"/>
              <xsd:enumeration value="Kontrakt og anskaffelser​"/>
              <xsd:enumeration value="HMSK og samfunnsansvar​"/>
              <xsd:enumeration value="Finans, økonomi og virksomhetsstyring​"/>
            </xsd:restriction>
          </xsd:simpleType>
        </xsd:union>
      </xsd:simpleType>
    </xsd:element>
    <xsd:element name="Fagnettverk" ma:index="12" nillable="true" ma:displayName="Fagnettverk" ma:format="Dropdown" ma:internalName="Fagnettverk" ma:readOnly="false">
      <xsd:simpleType>
        <xsd:union memberTypes="dms:Text">
          <xsd:simpleType>
            <xsd:restriction base="dms:Choice">
              <xsd:enumeration value="N/A"/>
              <xsd:enumeration value="Admin​"/>
              <xsd:enumeration value="Arkiv/dokument​"/>
              <xsd:enumeration value="Controlling​"/>
              <xsd:enumeration value="Drift og vedlikehold​"/>
              <xsd:enumeration value="Grunnerverv​"/>
              <xsd:enumeration value="Kommunikasjon​"/>
              <xsd:enumeration value="Konstruksjon​"/>
              <xsd:enumeration value="Kontrakt​"/>
              <xsd:enumeration value="Kvalitet/LEAN​"/>
              <xsd:enumeration value="Planprosesser​"/>
              <xsd:enumeration value="Prosjektstyring​"/>
              <xsd:enumeration value="Teknologi​"/>
              <xsd:enumeration value="Utbyggingsledelse​"/>
              <xsd:enumeration value="Vei/BIM​"/>
              <xsd:enumeration value="Ytre miljø"/>
            </xsd:restriction>
          </xsd:simpleType>
        </xsd:union>
      </xsd:simpleType>
    </xsd:element>
    <xsd:element name="Leverand_x00f8_rens_x0020_dokumentkode" ma:index="13" nillable="true" ma:displayName="Leverandørens dokumentkode" ma:internalName="Leverand_x00f8_rens_x0020_dokumentkode" ma:readOnly="false">
      <xsd:simpleType>
        <xsd:restriction base="dms:Text">
          <xsd:maxLength value="255"/>
        </xsd:restriction>
      </xsd:simpleType>
    </xsd:element>
    <xsd:element name="_x0028_Historisk_x0029__x0020_NV_x002d_dokumentkode" ma:index="14" nillable="true" ma:displayName="(Historisk) NV-dokumentkode" ma:internalName="_x0028_Historisk_x0029__x0020_NV_x002d_dokumentkode" ma:readOnly="false">
      <xsd:simpleType>
        <xsd:restriction base="dms:Text">
          <xsd:maxLength value="255"/>
        </xsd:restriction>
      </xsd:simpleType>
    </xsd:element>
    <xsd:element name="Ephorte" ma:index="15" nillable="true" ma:displayName="ePhorte" ma:internalName="Ephorte" ma:readOnly="false">
      <xsd:simpleType>
        <xsd:restriction base="dms:Text">
          <xsd:maxLength value="255"/>
        </xsd:restriction>
      </xsd:simpleType>
    </xsd:element>
    <xsd:element name="Erstattetav_x002e__x002e__x002e_" ma:index="16" nillable="true" ma:displayName="Erstattet av..." ma:format="Hyperlink" ma:internalName="Erstattetav_x002e__x002e__x002e_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rosjektfase" ma:index="17" nillable="true" ma:displayName="Prosjektfase" ma:internalName="Prosjektfase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N/A (Not applicable)​"/>
                    <xsd:enumeration value="Kooridorutredning​"/>
                    <xsd:enumeration value="Gjennomf.- og kontr.strategi​"/>
                    <xsd:enumeration value="Plan for anskaffelse​"/>
                    <xsd:enumeration value="Kvalifikasjonskrav​"/>
                    <xsd:enumeration value="Konkurransegrunnlag​"/>
                    <xsd:enumeration value="Prekvalifisering​"/>
                    <xsd:enumeration value="Tilbud​"/>
                    <xsd:enumeration value="Evaluering​"/>
                    <xsd:enumeration value="Leveranseplan​"/>
                    <xsd:enumeration value="Kontrahering​"/>
                    <xsd:enumeration value="​Integrert samhandling​"/>
                    <xsd:enumeration value="Reguleringsplan​"/>
                    <xsd:enumeration value="Involvering fra D&amp;V​"/>
                    <xsd:enumeration value="Prosjektering​"/>
                    <xsd:enumeration value="Bygging​"/>
                    <xsd:enumeration value="Ferdigstillelse​"/>
                    <xsd:enumeration value="Demobilisering​"/>
                    <xsd:enumeration value="Drift- og garantioppfølging"/>
                  </xsd:restriction>
                </xsd:simpleType>
              </xsd:element>
            </xsd:sequence>
          </xsd:extension>
        </xsd:complexContent>
      </xsd:complexType>
    </xsd:element>
    <xsd:element name="Beslutningspunkt" ma:index="18" nillable="true" ma:displayName="Beslutningspunkt" ma:internalName="Beslutningspunkt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N/A (Not applicable)​"/>
                    <xsd:enumeration value="BP0 Prosj.oppst. u. korridorvalg​"/>
                    <xsd:enumeration value="BP1 Prosj.oppst. m. kooridorvalg​"/>
                    <xsd:enumeration value="BP2 Godkj. gj.føring og kontr.strategi​"/>
                    <xsd:enumeration value="BPx Inngå VUA​"/>
                    <xsd:enumeration value="BP3 Kunngjøring konkurranse​"/>
                    <xsd:enumeration value="BP4 Godkjenne valg av kvalifiserte​"/>
                    <xsd:enumeration value="BP5 Inv.beslutning/godkj. Entreprenør​"/>
                    <xsd:enumeration value="BP6 Inngå avtale m. entreprenør​"/>
                    <xsd:enumeration value="BP7 Bekrefte igangsetting av utb.​"/>
                    <xsd:enumeration value="BP8 Overlevere og inngå avtale D&amp;V​"/>
                  </xsd:restriction>
                </xsd:simpleType>
              </xsd:element>
            </xsd:sequence>
          </xsd:extension>
        </xsd:complexContent>
      </xsd:complexType>
    </xsd:element>
    <xsd:element name="GDPR" ma:index="19" nillable="true" ma:displayName="GDPR" ma:format="Dropdown" ma:internalName="GDPR" ma:readOnly="false">
      <xsd:simpleType>
        <xsd:restriction base="dms:Choice">
          <xsd:enumeration value="Ikke vurdert"/>
          <xsd:enumeration value="Nei"/>
          <xsd:enumeration value="Ja"/>
        </xsd:restriction>
      </xsd:simpleType>
    </xsd:element>
    <xsd:element name="_x00c5_r" ma:index="20" nillable="true" ma:displayName="År" ma:internalName="_x00c5_r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2016​"/>
                    <xsd:enumeration value="2017​"/>
                    <xsd:enumeration value="2018​"/>
                    <xsd:enumeration value="2019​"/>
                    <xsd:enumeration value="2020​"/>
                    <xsd:enumeration value="2021​"/>
                    <xsd:enumeration value="2022​"/>
                    <xsd:enumeration value="2023​"/>
                    <xsd:enumeration value="2024​"/>
                    <xsd:enumeration value="2025​"/>
                    <xsd:enumeration value="2026​"/>
                    <xsd:enumeration value="2027​"/>
                    <xsd:enumeration value="2028​"/>
                    <xsd:enumeration value="2029​"/>
                    <xsd:enumeration value="2030"/>
                  </xsd:restriction>
                </xsd:simpleType>
              </xsd:element>
            </xsd:sequence>
          </xsd:extension>
        </xsd:complexContent>
      </xsd:complexType>
    </xsd:element>
    <xsd:element name="M_x00e5_ned" ma:index="21" nillable="true" ma:displayName="Måned" ma:internalName="M_x00e5_ned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Jan​"/>
                    <xsd:enumeration value="Feb​"/>
                    <xsd:enumeration value="Mar​"/>
                    <xsd:enumeration value="Apr​"/>
                    <xsd:enumeration value="Mai​"/>
                    <xsd:enumeration value="Jun​"/>
                    <xsd:enumeration value="Jul​"/>
                    <xsd:enumeration value="Aug​"/>
                    <xsd:enumeration value="Sep​"/>
                    <xsd:enumeration value="Okt​"/>
                    <xsd:enumeration value="Nov​"/>
                    <xsd:enumeration value="Des"/>
                  </xsd:restriction>
                </xsd:simpleType>
              </xsd:element>
            </xsd:sequence>
          </xsd:extension>
        </xsd:complexContent>
      </xsd:complexType>
    </xsd:element>
    <xsd:element name="Uke" ma:index="22" nillable="true" ma:displayName="Uke" ma:internalName="Uke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1"/>
                    <xsd:enumeration value="2"/>
                    <xsd:enumeration value="3"/>
                    <xsd:enumeration value="4"/>
                    <xsd:enumeration value="5"/>
                    <xsd:enumeration value="6"/>
                    <xsd:enumeration value="7"/>
                    <xsd:enumeration value="8"/>
                    <xsd:enumeration value="9"/>
                    <xsd:enumeration value="10"/>
                    <xsd:enumeration value="11"/>
                    <xsd:enumeration value="12"/>
                    <xsd:enumeration value="13"/>
                    <xsd:enumeration value="14"/>
                    <xsd:enumeration value="15"/>
                    <xsd:enumeration value="16"/>
                    <xsd:enumeration value="17"/>
                    <xsd:enumeration value="18"/>
                    <xsd:enumeration value="19"/>
                    <xsd:enumeration value="20"/>
                    <xsd:enumeration value="21"/>
                    <xsd:enumeration value="22"/>
                    <xsd:enumeration value="23"/>
                    <xsd:enumeration value="24"/>
                    <xsd:enumeration value="25"/>
                    <xsd:enumeration value="26"/>
                    <xsd:enumeration value="27"/>
                    <xsd:enumeration value="28"/>
                    <xsd:enumeration value="29"/>
                    <xsd:enumeration value="30"/>
                    <xsd:enumeration value="31"/>
                    <xsd:enumeration value="32"/>
                    <xsd:enumeration value="33"/>
                    <xsd:enumeration value="34"/>
                    <xsd:enumeration value="35"/>
                    <xsd:enumeration value="36"/>
                    <xsd:enumeration value="37"/>
                    <xsd:enumeration value="38"/>
                    <xsd:enumeration value="39"/>
                    <xsd:enumeration value="40"/>
                    <xsd:enumeration value="41"/>
                    <xsd:enumeration value="42"/>
                    <xsd:enumeration value="43"/>
                    <xsd:enumeration value="44"/>
                    <xsd:enumeration value="45"/>
                    <xsd:enumeration value="46"/>
                    <xsd:enumeration value="47"/>
                    <xsd:enumeration value="48"/>
                    <xsd:enumeration value="49"/>
                    <xsd:enumeration value="50"/>
                    <xsd:enumeration value="51"/>
                    <xsd:enumeration value="52"/>
                    <xsd:enumeration value="53"/>
                  </xsd:restriction>
                </xsd:simpleType>
              </xsd:element>
            </xsd:sequence>
          </xsd:extension>
        </xsd:complexContent>
      </xsd:complexType>
    </xsd:element>
    <xsd:element name="Land" ma:index="23" nillable="true" ma:displayName="Land" ma:default="Norge" ma:internalName="Land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fghanistan"/>
                    <xsd:enumeration value="Albania"/>
                    <xsd:enumeration value="Algerie"/>
                    <xsd:enumeration value="Amerikansk Samoa"/>
                    <xsd:enumeration value="Andorra"/>
                    <xsd:enumeration value="Angola"/>
                    <xsd:enumeration value="Anguilla"/>
                    <xsd:enumeration value="Antarktis"/>
                    <xsd:enumeration value="Antigua og Barbuda"/>
                    <xsd:enumeration value="Argentina"/>
                    <xsd:enumeration value="Armenia"/>
                    <xsd:enumeration value="Aruba"/>
                    <xsd:enumeration value="Australia"/>
                    <xsd:enumeration value="Azerbaijan"/>
                    <xsd:enumeration value="Bahamas"/>
                    <xsd:enumeration value="Bahrain"/>
                    <xsd:enumeration value="Bangladesh"/>
                    <xsd:enumeration value="Barbados"/>
                    <xsd:enumeration value="Belarus"/>
                    <xsd:enumeration value="Belgia"/>
                    <xsd:enumeration value="Belize"/>
                    <xsd:enumeration value="Benin"/>
                    <xsd:enumeration value="Bermuda"/>
                    <xsd:enumeration value="Bhutan"/>
                    <xsd:enumeration value="Bolivia"/>
                    <xsd:enumeration value="Bosnia-Herzegovina"/>
                    <xsd:enumeration value="Botswana"/>
                    <xsd:enumeration value="Brazil"/>
                    <xsd:enumeration value="Brunei Darussalam"/>
                    <xsd:enumeration value="Bulgaria"/>
                    <xsd:enumeration value="Burkina Faso"/>
                    <xsd:enumeration value="Burma"/>
                    <xsd:enumeration value="Burundi"/>
                    <xsd:enumeration value="Cambodia"/>
                    <xsd:enumeration value="Canada"/>
                    <xsd:enumeration value="Cape Verde"/>
                    <xsd:enumeration value="Cayman Islands"/>
                    <xsd:enumeration value="Central African Republic"/>
                    <xsd:enumeration value="Chad"/>
                    <xsd:enumeration value="Chile"/>
                    <xsd:enumeration value="Christmasøya"/>
                    <xsd:enumeration value="Clipperton Island"/>
                    <xsd:enumeration value="Colombia"/>
                    <xsd:enumeration value="Comoros"/>
                    <xsd:enumeration value="Cook øyene"/>
                    <xsd:enumeration value="Costa Rica"/>
                    <xsd:enumeration value="Cote d’Ivoire"/>
                    <xsd:enumeration value="Croatia"/>
                    <xsd:enumeration value="Cuba"/>
                    <xsd:enumeration value="Danmark"/>
                    <xsd:enumeration value="Djibouti"/>
                    <xsd:enumeration value="Dominica"/>
                    <xsd:enumeration value="Dominikanske Republikk"/>
                    <xsd:enumeration value="Ecuador"/>
                    <xsd:enumeration value="Egypt"/>
                    <xsd:enumeration value="El Salvador"/>
                    <xsd:enumeration value="Equatorial Guinea"/>
                    <xsd:enumeration value="Eritrea"/>
                    <xsd:enumeration value="Estonia"/>
                    <xsd:enumeration value="Ethiopia"/>
                    <xsd:enumeration value="Fiji"/>
                    <xsd:enumeration value="Filipinene"/>
                    <xsd:enumeration value="Finland"/>
                    <xsd:enumeration value="Forente Arabiske Emirater"/>
                    <xsd:enumeration value="Frankrike"/>
                    <xsd:enumeration value="Fransk Guiana"/>
                    <xsd:enumeration value="Fransk Polynesia"/>
                    <xsd:enumeration value="Færøyene"/>
                    <xsd:enumeration value="Gabon"/>
                    <xsd:enumeration value="Gambia"/>
                    <xsd:enumeration value="Georgia"/>
                    <xsd:enumeration value="Ghana"/>
                    <xsd:enumeration value="Gibraltar"/>
                    <xsd:enumeration value="Grenada"/>
                    <xsd:enumeration value="Grønnland"/>
                    <xsd:enumeration value="Guadeloupe"/>
                    <xsd:enumeration value="Guam"/>
                    <xsd:enumeration value="Guatemala"/>
                    <xsd:enumeration value="Guernsey"/>
                    <xsd:enumeration value="Guinea"/>
                    <xsd:enumeration value="Guinea-Bissau"/>
                    <xsd:enumeration value="Guyana"/>
                    <xsd:enumeration value="Haiti"/>
                    <xsd:enumeration value="Hellas"/>
                    <xsd:enumeration value="Honduras"/>
                    <xsd:enumeration value="Hong Kong"/>
                    <xsd:enumeration value="India"/>
                    <xsd:enumeration value="Indonesia"/>
                    <xsd:enumeration value="Irak"/>
                    <xsd:enumeration value="Iran"/>
                    <xsd:enumeration value="Irland"/>
                    <xsd:enumeration value="Island"/>
                    <xsd:enumeration value="Israel"/>
                    <xsd:enumeration value="Italia"/>
                    <xsd:enumeration value="Jamaica"/>
                    <xsd:enumeration value="Jan Mayen"/>
                    <xsd:enumeration value="Japan"/>
                    <xsd:enumeration value="Jersey"/>
                    <xsd:enumeration value="Jomfruøyene"/>
                    <xsd:enumeration value="Jordan"/>
                    <xsd:enumeration value="Jugoslavia"/>
                    <xsd:enumeration value="Kamerun"/>
                    <xsd:enumeration value="Kazakhstan"/>
                    <xsd:enumeration value="Kenya"/>
                    <xsd:enumeration value="Kina"/>
                    <xsd:enumeration value="Kiribati"/>
                    <xsd:enumeration value="Kongo"/>
                    <xsd:enumeration value="Kongo"/>
                    <xsd:enumeration value="Kuwait"/>
                    <xsd:enumeration value="Kypros"/>
                    <xsd:enumeration value="Kyrgyzstan"/>
                    <xsd:enumeration value="Laos"/>
                    <xsd:enumeration value="Latvia"/>
                    <xsd:enumeration value="Lesotho"/>
                    <xsd:enumeration value="Libanon"/>
                    <xsd:enumeration value="Liberia"/>
                    <xsd:enumeration value="Libya"/>
                    <xsd:enumeration value="Liechtenstein"/>
                    <xsd:enumeration value="Lithuania"/>
                    <xsd:enumeration value="Luxembourg"/>
                    <xsd:enumeration value="Macao"/>
                    <xsd:enumeration value="Madagascar"/>
                    <xsd:enumeration value="Makedonia"/>
                    <xsd:enumeration value="Malawi"/>
                    <xsd:enumeration value="Malaysia"/>
                    <xsd:enumeration value="Maldivene"/>
                    <xsd:enumeration value="Mali"/>
                    <xsd:enumeration value="Malta"/>
                    <xsd:enumeration value="Man"/>
                    <xsd:enumeration value="Marshallsøyene"/>
                    <xsd:enumeration value="Martinique"/>
                    <xsd:enumeration value="Mauritania"/>
                    <xsd:enumeration value="Mauritius"/>
                    <xsd:enumeration value="Mayotte"/>
                    <xsd:enumeration value="Mexico"/>
                    <xsd:enumeration value="Micronesia Føderale Stater"/>
                    <xsd:enumeration value="Moldova"/>
                    <xsd:enumeration value="Monaco"/>
                    <xsd:enumeration value="Mongolia"/>
                    <xsd:enumeration value="Montserrat"/>
                    <xsd:enumeration value="Morocco"/>
                    <xsd:enumeration value="Mozambique"/>
                    <xsd:enumeration value="Namibia"/>
                    <xsd:enumeration value="Nauru"/>
                    <xsd:enumeration value="Nederland"/>
                    <xsd:enumeration value="Nederlandske Antiller"/>
                    <xsd:enumeration value="Nepal"/>
                    <xsd:enumeration value="New Caledonia"/>
                    <xsd:enumeration value="New Zealand"/>
                    <xsd:enumeration value="Nicaragua"/>
                    <xsd:enumeration value="Niger"/>
                    <xsd:enumeration value="Nigeria"/>
                    <xsd:enumeration value="Nord-Korea"/>
                    <xsd:enumeration value="Norfolk Island"/>
                    <xsd:enumeration value="Norge"/>
                    <xsd:enumeration value="Northern Mariana Islands"/>
                    <xsd:enumeration value="Oman"/>
                    <xsd:enumeration value="Pakistan"/>
                    <xsd:enumeration value="Palau"/>
                    <xsd:enumeration value="Palestinsk okkupert terretorie"/>
                    <xsd:enumeration value="Panama"/>
                    <xsd:enumeration value="Papua New Guinea"/>
                    <xsd:enumeration value="Paraguay"/>
                    <xsd:enumeration value="Peru"/>
                    <xsd:enumeration value="Polen"/>
                    <xsd:enumeration value="Portugal"/>
                    <xsd:enumeration value="Puerto Rico"/>
                    <xsd:enumeration value="Qatar"/>
                    <xsd:enumeration value="Réunion"/>
                    <xsd:enumeration value="Romania"/>
                    <xsd:enumeration value="Russland"/>
                    <xsd:enumeration value="Rwanda"/>
                    <xsd:enumeration value="Saint Helena"/>
                    <xsd:enumeration value="Saint Kitts og Nevis"/>
                    <xsd:enumeration value="Saint Lucia"/>
                    <xsd:enumeration value="Saint Vincent og the Grenadines"/>
                    <xsd:enumeration value="Samoa"/>
                    <xsd:enumeration value="San Marino"/>
                    <xsd:enumeration value="São Tomé og Príncipe"/>
                    <xsd:enumeration value="Saudi Arabia"/>
                    <xsd:enumeration value="Senegal"/>
                    <xsd:enumeration value="Seychellene"/>
                    <xsd:enumeration value="Sierra Leone"/>
                    <xsd:enumeration value="Singapore"/>
                    <xsd:enumeration value="Slovakia"/>
                    <xsd:enumeration value="Slovenia"/>
                    <xsd:enumeration value="Solomonsøyene"/>
                    <xsd:enumeration value="Somalia"/>
                    <xsd:enumeration value="Spania"/>
                    <xsd:enumeration value="Sri Lanka"/>
                    <xsd:enumeration value="Storbritannia"/>
                    <xsd:enumeration value="Sudan"/>
                    <xsd:enumeration value="Suriname"/>
                    <xsd:enumeration value="Svalbard"/>
                    <xsd:enumeration value="Sveits"/>
                    <xsd:enumeration value="Sverige"/>
                    <xsd:enumeration value="Swaziland"/>
                    <xsd:enumeration value="Syria"/>
                    <xsd:enumeration value="Sør-Afrika"/>
                    <xsd:enumeration value="Sør-Korea"/>
                    <xsd:enumeration value="Taiwan"/>
                    <xsd:enumeration value="Tajikistan"/>
                    <xsd:enumeration value="Tanzania"/>
                    <xsd:enumeration value="Thailand"/>
                    <xsd:enumeration value="Togo"/>
                    <xsd:enumeration value="Tonga"/>
                    <xsd:enumeration value="Trinidad og Tobago"/>
                    <xsd:enumeration value="Tsjekkia"/>
                    <xsd:enumeration value="Tunisia"/>
                    <xsd:enumeration value="Turkmenistan"/>
                    <xsd:enumeration value="Turks- og Caicosøyene"/>
                    <xsd:enumeration value="Tyrkia"/>
                    <xsd:enumeration value="Tyskland"/>
                    <xsd:enumeration value="Uganda"/>
                    <xsd:enumeration value="Ukraina"/>
                    <xsd:enumeration value="Ungarn"/>
                    <xsd:enumeration value="Uruguay"/>
                    <xsd:enumeration value="USA"/>
                    <xsd:enumeration value="Uzbekistan"/>
                    <xsd:enumeration value="Vanuatu"/>
                    <xsd:enumeration value="Vatikanet"/>
                    <xsd:enumeration value="Venezuela"/>
                    <xsd:enumeration value="Vietnam"/>
                    <xsd:enumeration value="Wallis og Futuna"/>
                    <xsd:enumeration value="Yemen"/>
                    <xsd:enumeration value="Zambia"/>
                    <xsd:enumeration value="Zimbabwe"/>
                    <xsd:enumeration value="Østerrike"/>
                  </xsd:restriction>
                </xsd:simpleType>
              </xsd:element>
            </xsd:sequence>
          </xsd:extension>
        </xsd:complexContent>
      </xsd:complexType>
    </xsd:element>
    <xsd:element name="Dato" ma:index="24" nillable="true" ma:displayName="Dato" ma:format="DateOnly" ma:internalName="Dato" ma:readOnly="false">
      <xsd:simpleType>
        <xsd:restriction base="dms:DateTime"/>
      </xsd:simpleType>
    </xsd:element>
    <xsd:element name="Fylke" ma:index="25" nillable="true" ma:displayName="Fylke" ma:internalName="Fylke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kershus"/>
                    <xsd:enumeration value="Aust-Agder"/>
                    <xsd:enumeration value="Buskerud"/>
                    <xsd:enumeration value="Finnmark"/>
                    <xsd:enumeration value="Hedmark"/>
                    <xsd:enumeration value="Hordaland"/>
                    <xsd:enumeration value="Møre og Romsdal"/>
                    <xsd:enumeration value="Nordland"/>
                    <xsd:enumeration value="Oppland"/>
                    <xsd:enumeration value="Oslo"/>
                    <xsd:enumeration value="Rogaland"/>
                    <xsd:enumeration value="Sogn og Fjordane"/>
                    <xsd:enumeration value="Telemark"/>
                    <xsd:enumeration value="Troms"/>
                    <xsd:enumeration value="Trøndelag"/>
                    <xsd:enumeration value="Uoppgitt"/>
                    <xsd:enumeration value="Vest-Agder"/>
                    <xsd:enumeration value="Vestfold"/>
                    <xsd:enumeration value="Østfold"/>
                  </xsd:restriction>
                </xsd:simpleType>
              </xsd:element>
            </xsd:sequence>
          </xsd:extension>
        </xsd:complexContent>
      </xsd:complexType>
    </xsd:element>
    <xsd:element name="Kommune" ma:index="26" nillable="true" ma:displayName="Kommune" ma:internalName="Kommune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gdenes"/>
                    <xsd:enumeration value="Alstahaug"/>
                    <xsd:enumeration value="Alta"/>
                    <xsd:enumeration value="Alvdal"/>
                    <xsd:enumeration value="Andøy"/>
                    <xsd:enumeration value="Aremark"/>
                    <xsd:enumeration value="Arendal"/>
                    <xsd:enumeration value="Asker"/>
                    <xsd:enumeration value="Askim"/>
                    <xsd:enumeration value="Askvoll"/>
                    <xsd:enumeration value="Askøy"/>
                    <xsd:enumeration value="Audnedal"/>
                    <xsd:enumeration value="Aukra"/>
                    <xsd:enumeration value="Aure"/>
                    <xsd:enumeration value="Aurland"/>
                    <xsd:enumeration value="Aurskog-Høland"/>
                    <xsd:enumeration value="Austevoll"/>
                    <xsd:enumeration value="Austrheim"/>
                    <xsd:enumeration value="Averøy"/>
                    <xsd:enumeration value="Balestrand"/>
                    <xsd:enumeration value="Ballangen"/>
                    <xsd:enumeration value="Balsfjord"/>
                    <xsd:enumeration value="Bamble"/>
                    <xsd:enumeration value="Bardu"/>
                    <xsd:enumeration value="Beiarn"/>
                    <xsd:enumeration value="Berg"/>
                    <xsd:enumeration value="Bergen"/>
                    <xsd:enumeration value="Berlevåg"/>
                    <xsd:enumeration value="Bindal"/>
                    <xsd:enumeration value="Birkenes"/>
                    <xsd:enumeration value="Bjerkreim"/>
                    <xsd:enumeration value="Bjugn"/>
                    <xsd:enumeration value="Bodø"/>
                    <xsd:enumeration value="Bokn"/>
                    <xsd:enumeration value="Bremanger"/>
                    <xsd:enumeration value="Brønnøy"/>
                    <xsd:enumeration value="Bygland"/>
                    <xsd:enumeration value="Bykle"/>
                    <xsd:enumeration value="Bærum"/>
                    <xsd:enumeration value="Bø"/>
                    <xsd:enumeration value="Bø"/>
                    <xsd:enumeration value="Bømlo"/>
                    <xsd:enumeration value="Båtsfjord"/>
                    <xsd:enumeration value="Tana"/>
                    <xsd:enumeration value="Tysfjord"/>
                    <xsd:enumeration value="Dovre"/>
                    <xsd:enumeration value="Drammen"/>
                    <xsd:enumeration value="Drangedal"/>
                    <xsd:enumeration value="Dyrøy"/>
                    <xsd:enumeration value="Dønna"/>
                    <xsd:enumeration value="Eid"/>
                    <xsd:enumeration value="Eide"/>
                    <xsd:enumeration value="Eidfjord"/>
                    <xsd:enumeration value="Eidsberg"/>
                    <xsd:enumeration value="Eidskog"/>
                    <xsd:enumeration value="Eidsvoll"/>
                    <xsd:enumeration value="Eigersund"/>
                    <xsd:enumeration value="Elverum"/>
                    <xsd:enumeration value="Enebakk"/>
                    <xsd:enumeration value="Engerdal"/>
                    <xsd:enumeration value="Etne"/>
                    <xsd:enumeration value="Etnedal"/>
                    <xsd:enumeration value="Evenes"/>
                    <xsd:enumeration value="Evje og Hornnes"/>
                    <xsd:enumeration value="Farsund"/>
                    <xsd:enumeration value="Fauske"/>
                    <xsd:enumeration value="Fedje"/>
                    <xsd:enumeration value="Fet"/>
                    <xsd:enumeration value="Finnøy"/>
                    <xsd:enumeration value="Fitjar"/>
                    <xsd:enumeration value="Fjaler"/>
                    <xsd:enumeration value="Fjell"/>
                    <xsd:enumeration value="Flakstad"/>
                    <xsd:enumeration value="Flatanger"/>
                    <xsd:enumeration value="Flekkefjord"/>
                    <xsd:enumeration value="Flesberg"/>
                    <xsd:enumeration value="Flora"/>
                    <xsd:enumeration value="Flå"/>
                    <xsd:enumeration value="Folldal"/>
                    <xsd:enumeration value="Forsand"/>
                    <xsd:enumeration value="Fosnes"/>
                    <xsd:enumeration value="Fredrikstad"/>
                    <xsd:enumeration value="Frogn"/>
                    <xsd:enumeration value="Froland"/>
                    <xsd:enumeration value="Frosta"/>
                    <xsd:enumeration value="Fræna"/>
                    <xsd:enumeration value="Frøya"/>
                    <xsd:enumeration value="Fusa"/>
                    <xsd:enumeration value="Fyresdal"/>
                    <xsd:enumeration value="Færder"/>
                    <xsd:enumeration value="Førde"/>
                    <xsd:enumeration value="Kåfjord"/>
                    <xsd:enumeration value="Gamvik"/>
                    <xsd:enumeration value="Gaular"/>
                    <xsd:enumeration value="Gausdal"/>
                    <xsd:enumeration value="Gildeskål"/>
                    <xsd:enumeration value="Giske"/>
                    <xsd:enumeration value="Gjemnes"/>
                    <xsd:enumeration value="Gjerdrum"/>
                    <xsd:enumeration value="Gjerstad"/>
                    <xsd:enumeration value="Gjesdal"/>
                    <xsd:enumeration value="Gjøvik"/>
                    <xsd:enumeration value="Gloppen"/>
                    <xsd:enumeration value="Gol"/>
                    <xsd:enumeration value="Gran"/>
                    <xsd:enumeration value="Grane"/>
                    <xsd:enumeration value="Granvin"/>
                    <xsd:enumeration value="Gratangen"/>
                    <xsd:enumeration value="Grimstad"/>
                    <xsd:enumeration value="Grong"/>
                    <xsd:enumeration value="Grue"/>
                    <xsd:enumeration value="Gulen"/>
                    <xsd:enumeration value="Kautokeino"/>
                    <xsd:enumeration value="Hadsel"/>
                    <xsd:enumeration value="Halden"/>
                    <xsd:enumeration value="Halsa"/>
                    <xsd:enumeration value="Hamar"/>
                    <xsd:enumeration value="Hamarøy"/>
                    <xsd:enumeration value="Hammerfest"/>
                    <xsd:enumeration value="Haram"/>
                    <xsd:enumeration value="Hareid"/>
                    <xsd:enumeration value="Harstad"/>
                    <xsd:enumeration value="Hasvik"/>
                    <xsd:enumeration value="Hattfjelldal"/>
                    <xsd:enumeration value="Haugesund"/>
                    <xsd:enumeration value="Hemne"/>
                    <xsd:enumeration value="Hemnes"/>
                    <xsd:enumeration value="Hemsedal"/>
                    <xsd:enumeration value="Herøy"/>
                    <xsd:enumeration value="Herøy"/>
                    <xsd:enumeration value="Hitra"/>
                    <xsd:enumeration value="Hjartdal"/>
                    <xsd:enumeration value="Hjelmeland"/>
                    <xsd:enumeration value="Hobøl"/>
                    <xsd:enumeration value="Hol"/>
                    <xsd:enumeration value="Hole"/>
                    <xsd:enumeration value="Holmestrand"/>
                    <xsd:enumeration value="Holtålen"/>
                    <xsd:enumeration value="Hornindal"/>
                    <xsd:enumeration value="Horten"/>
                    <xsd:enumeration value="Hurdal"/>
                    <xsd:enumeration value="Hurum"/>
                    <xsd:enumeration value="Hvaler"/>
                    <xsd:enumeration value="Hyllestad"/>
                    <xsd:enumeration value="Hægebostad"/>
                    <xsd:enumeration value="Høyanger"/>
                    <xsd:enumeration value="Høylandet"/>
                    <xsd:enumeration value="Hå"/>
                    <xsd:enumeration value="Ibestad"/>
                    <xsd:enumeration value="Inderøy"/>
                    <xsd:enumeration value="Indre Fosen"/>
                    <xsd:enumeration value="Iveland"/>
                    <xsd:enumeration value="Jevnaker"/>
                    <xsd:enumeration value="Jondal"/>
                    <xsd:enumeration value="Jølster"/>
                    <xsd:enumeration value="Karasjok"/>
                    <xsd:enumeration value="Karlsøy"/>
                    <xsd:enumeration value="Karmøy"/>
                    <xsd:enumeration value="Klepp"/>
                    <xsd:enumeration value="Klæbu"/>
                    <xsd:enumeration value="Kongsberg"/>
                    <xsd:enumeration value="Kongsvinger"/>
                    <xsd:enumeration value="Kragerø"/>
                    <xsd:enumeration value="Kristiansand"/>
                    <xsd:enumeration value="Kristiansund"/>
                    <xsd:enumeration value="Krødsherad"/>
                    <xsd:enumeration value="Kvalsund"/>
                    <xsd:enumeration value="Kvam"/>
                    <xsd:enumeration value="Kvinesdal"/>
                    <xsd:enumeration value="Kvinnherad"/>
                    <xsd:enumeration value="Kviteseid"/>
                    <xsd:enumeration value="Kvitsøy"/>
                    <xsd:enumeration value="Kvæfjord"/>
                    <xsd:enumeration value="Kvænangen"/>
                    <xsd:enumeration value="Larvik"/>
                    <xsd:enumeration value="Lebesby"/>
                    <xsd:enumeration value="Leikanger"/>
                    <xsd:enumeration value="Leirfjord"/>
                    <xsd:enumeration value="Leka"/>
                    <xsd:enumeration value="Lenvik"/>
                    <xsd:enumeration value="Lesja"/>
                    <xsd:enumeration value="Levanger"/>
                    <xsd:enumeration value="Lier"/>
                    <xsd:enumeration value="Lierne"/>
                    <xsd:enumeration value="Lillehammer"/>
                    <xsd:enumeration value="Lillesand"/>
                    <xsd:enumeration value="Lindesnes"/>
                    <xsd:enumeration value="Lindås"/>
                    <xsd:enumeration value="Lavangen"/>
                    <xsd:enumeration value="Lom"/>
                    <xsd:enumeration value="Loppa"/>
                    <xsd:enumeration value="Lund"/>
                    <xsd:enumeration value="Lunner"/>
                    <xsd:enumeration value="Lurøy"/>
                    <xsd:enumeration value="Luster"/>
                    <xsd:enumeration value="Lyngdal"/>
                    <xsd:enumeration value="Lyngen"/>
                    <xsd:enumeration value="Lærdal"/>
                    <xsd:enumeration value="Lødingen"/>
                    <xsd:enumeration value="Lørenskog"/>
                    <xsd:enumeration value="Løten"/>
                    <xsd:enumeration value="Malvik"/>
                    <xsd:enumeration value="Mandal"/>
                    <xsd:enumeration value="Marker"/>
                    <xsd:enumeration value="Marnardal"/>
                    <xsd:enumeration value="Masfjorden"/>
                    <xsd:enumeration value="Meland"/>
                    <xsd:enumeration value="Meldal"/>
                    <xsd:enumeration value="Melhus"/>
                    <xsd:enumeration value="Meløy"/>
                    <xsd:enumeration value="Meråker"/>
                    <xsd:enumeration value="Midsund"/>
                    <xsd:enumeration value="Midtre Gauldal"/>
                    <xsd:enumeration value="Modalen"/>
                    <xsd:enumeration value="Modum"/>
                    <xsd:enumeration value="Molde"/>
                    <xsd:enumeration value="Moskenes"/>
                    <xsd:enumeration value="Moss"/>
                    <xsd:enumeration value="Målselv"/>
                    <xsd:enumeration value="Måsøy"/>
                    <xsd:enumeration value="Namdalseid"/>
                    <xsd:enumeration value="Namsos"/>
                    <xsd:enumeration value="Namsskogan"/>
                    <xsd:enumeration value="Nannestad"/>
                    <xsd:enumeration value="Narvik"/>
                    <xsd:enumeration value="Naustdal"/>
                    <xsd:enumeration value="Nedre Eiker"/>
                    <xsd:enumeration value="Nes"/>
                    <xsd:enumeration value="Nes"/>
                    <xsd:enumeration value="Nesna"/>
                    <xsd:enumeration value="Nesodden"/>
                    <xsd:enumeration value="Nesset"/>
                    <xsd:enumeration value="Nissedal"/>
                    <xsd:enumeration value="Nittedal"/>
                    <xsd:enumeration value="Nome"/>
                    <xsd:enumeration value="Nord-Aurdal"/>
                    <xsd:enumeration value="Norddal"/>
                    <xsd:enumeration value="Nord-Fron"/>
                    <xsd:enumeration value="Nordkapp"/>
                    <xsd:enumeration value="Nord-Odal"/>
                    <xsd:enumeration value="Nordre Land"/>
                    <xsd:enumeration value="Nordreisa"/>
                    <xsd:enumeration value="Nore og Uvdal"/>
                    <xsd:enumeration value="Notodden"/>
                    <xsd:enumeration value="Nærøy"/>
                    <xsd:enumeration value="Odda"/>
                    <xsd:enumeration value="Oppdal"/>
                    <xsd:enumeration value="Oppegård"/>
                    <xsd:enumeration value="Orkdal"/>
                    <xsd:enumeration value="Os"/>
                    <xsd:enumeration value="Osen"/>
                    <xsd:enumeration value="Oslo"/>
                    <xsd:enumeration value="Osterøy"/>
                    <xsd:enumeration value="Overhalla"/>
                    <xsd:enumeration value="Porsanger"/>
                    <xsd:enumeration value="Porsgrunn"/>
                    <xsd:enumeration value="Røyrvik"/>
                    <xsd:enumeration value="Radøy"/>
                    <xsd:enumeration value="Rakkestad"/>
                    <xsd:enumeration value="Rana"/>
                    <xsd:enumeration value="Randaberg"/>
                    <xsd:enumeration value="Rauma"/>
                    <xsd:enumeration value="Re"/>
                    <xsd:enumeration value="Rendalen"/>
                    <xsd:enumeration value="Rennebu"/>
                    <xsd:enumeration value="Rennesøy"/>
                    <xsd:enumeration value="Rindal"/>
                    <xsd:enumeration value="Ringebu"/>
                    <xsd:enumeration value="Ringerike"/>
                    <xsd:enumeration value="Ringsaker"/>
                    <xsd:enumeration value="Risør"/>
                    <xsd:enumeration value="Roan"/>
                    <xsd:enumeration value="Rollag"/>
                    <xsd:enumeration value="Rygge"/>
                    <xsd:enumeration value="Rælingen"/>
                    <xsd:enumeration value="Rødøy"/>
                    <xsd:enumeration value="Rømskog"/>
                    <xsd:enumeration value="Røros"/>
                    <xsd:enumeration value="Røst"/>
                    <xsd:enumeration value="Røyken"/>
                    <xsd:enumeration value="Råde"/>
                    <xsd:enumeration value="Salangen"/>
                    <xsd:enumeration value="Saltdal"/>
                    <xsd:enumeration value="Samnanger"/>
                    <xsd:enumeration value="Sande"/>
                    <xsd:enumeration value="Sande"/>
                    <xsd:enumeration value="Sandefjord"/>
                    <xsd:enumeration value="Sandnes"/>
                    <xsd:enumeration value="Sandøy"/>
                    <xsd:enumeration value="Sarpsborg"/>
                    <xsd:enumeration value="Sauda"/>
                    <xsd:enumeration value="Sauherad"/>
                    <xsd:enumeration value="Sel"/>
                    <xsd:enumeration value="Selbu"/>
                    <xsd:enumeration value="Selje"/>
                    <xsd:enumeration value="Seljord"/>
                    <xsd:enumeration value="Sigdal"/>
                    <xsd:enumeration value="Siljan"/>
                    <xsd:enumeration value="Sirdal"/>
                    <xsd:enumeration value="Skaun"/>
                    <xsd:enumeration value="Skedsmo"/>
                    <xsd:enumeration value="Ski"/>
                    <xsd:enumeration value="Skien"/>
                    <xsd:enumeration value="Skiptvet"/>
                    <xsd:enumeration value="Skjervøy"/>
                    <xsd:enumeration value="Skjåk"/>
                    <xsd:enumeration value="Skodje"/>
                    <xsd:enumeration value="Skånland"/>
                    <xsd:enumeration value="Smøla"/>
                    <xsd:enumeration value="Snillfjord"/>
                    <xsd:enumeration value="Snåsa"/>
                    <xsd:enumeration value="Sogndal"/>
                    <xsd:enumeration value="Sokndal"/>
                    <xsd:enumeration value="Sola"/>
                    <xsd:enumeration value="Solund"/>
                    <xsd:enumeration value="Songdalen"/>
                    <xsd:enumeration value="Sortland"/>
                    <xsd:enumeration value="Spydeberg"/>
                    <xsd:enumeration value="Stange"/>
                    <xsd:enumeration value="Stavanger"/>
                    <xsd:enumeration value="Steigen"/>
                    <xsd:enumeration value="Steinkjer"/>
                    <xsd:enumeration value="Stjørdal"/>
                    <xsd:enumeration value="Stord"/>
                    <xsd:enumeration value="Stordal"/>
                    <xsd:enumeration value="Stor-Elvdal"/>
                    <xsd:enumeration value="Storfjord"/>
                    <xsd:enumeration value="Strand"/>
                    <xsd:enumeration value="Stranda"/>
                    <xsd:enumeration value="Stryn"/>
                    <xsd:enumeration value="Sula"/>
                    <xsd:enumeration value="Suldal"/>
                    <xsd:enumeration value="Sund"/>
                    <xsd:enumeration value="Sunndal"/>
                    <xsd:enumeration value="Surnadal"/>
                    <xsd:enumeration value="Sveio"/>
                    <xsd:enumeration value="Svelvik"/>
                    <xsd:enumeration value="Sykkylven"/>
                    <xsd:enumeration value="Søgne"/>
                    <xsd:enumeration value="Sømna"/>
                    <xsd:enumeration value="Søndre Land"/>
                    <xsd:enumeration value="Sør-Aurdal"/>
                    <xsd:enumeration value="Sørfold"/>
                    <xsd:enumeration value="Sør-Fron"/>
                    <xsd:enumeration value="Sør-Odal"/>
                    <xsd:enumeration value="Sørreisa"/>
                    <xsd:enumeration value="Sørum"/>
                    <xsd:enumeration value="Sør-Varanger"/>
                    <xsd:enumeration value="Time"/>
                    <xsd:enumeration value="Tingvoll"/>
                    <xsd:enumeration value="Tinn"/>
                    <xsd:enumeration value="Tjeldsund"/>
                    <xsd:enumeration value="Tokke"/>
                    <xsd:enumeration value="Tolga"/>
                    <xsd:enumeration value="Torsken"/>
                    <xsd:enumeration value="Tranøy"/>
                    <xsd:enumeration value="Tromsø"/>
                    <xsd:enumeration value="Trondheim"/>
                    <xsd:enumeration value="Trysil"/>
                    <xsd:enumeration value="Træna"/>
                    <xsd:enumeration value="Trøgstad"/>
                    <xsd:enumeration value="Tvedestrand"/>
                    <xsd:enumeration value="Tydal"/>
                    <xsd:enumeration value="Tynset"/>
                    <xsd:enumeration value="Tysnes"/>
                    <xsd:enumeration value="Tysvær"/>
                    <xsd:enumeration value="Tønsberg"/>
                    <xsd:enumeration value="Ullensaker"/>
                    <xsd:enumeration value="Ullensvang"/>
                    <xsd:enumeration value="Ulstein"/>
                    <xsd:enumeration value="Ulvik"/>
                    <xsd:enumeration value="Nesseby"/>
                    <xsd:enumeration value="Uoppgitt"/>
                    <xsd:enumeration value="Utsira"/>
                    <xsd:enumeration value="Vadsø"/>
                    <xsd:enumeration value="Vaksdal"/>
                    <xsd:enumeration value="Valle"/>
                    <xsd:enumeration value="Vang"/>
                    <xsd:enumeration value="Vanylven"/>
                    <xsd:enumeration value="Vardø"/>
                    <xsd:enumeration value="Vefsn"/>
                    <xsd:enumeration value="Vega"/>
                    <xsd:enumeration value="Vegårshei"/>
                    <xsd:enumeration value="Vennesla"/>
                    <xsd:enumeration value="Verdal"/>
                    <xsd:enumeration value="Verran"/>
                    <xsd:enumeration value="Vestby"/>
                    <xsd:enumeration value="Vestnes"/>
                    <xsd:enumeration value="Vestre Slidre"/>
                    <xsd:enumeration value="Vestre Toten"/>
                    <xsd:enumeration value="Vestvågøy"/>
                    <xsd:enumeration value="Vevelstad"/>
                    <xsd:enumeration value="Vik"/>
                    <xsd:enumeration value="Vikna"/>
                    <xsd:enumeration value="Vindafjord"/>
                    <xsd:enumeration value="Vinje"/>
                    <xsd:enumeration value="Volda"/>
                    <xsd:enumeration value="Voss"/>
                    <xsd:enumeration value="Værøy"/>
                    <xsd:enumeration value="Vågan"/>
                    <xsd:enumeration value="Vågsøy"/>
                    <xsd:enumeration value="Vågå"/>
                    <xsd:enumeration value="Våler"/>
                    <xsd:enumeration value="Våler"/>
                    <xsd:enumeration value="Øksnes"/>
                    <xsd:enumeration value="Ørland"/>
                    <xsd:enumeration value="Ørskog"/>
                    <xsd:enumeration value="Ørsta"/>
                    <xsd:enumeration value="Østre Toten"/>
                    <xsd:enumeration value="Øvre Eiker"/>
                    <xsd:enumeration value="Øyer"/>
                    <xsd:enumeration value="Øygarden"/>
                    <xsd:enumeration value="Øystre Slidre"/>
                    <xsd:enumeration value="Åfjord"/>
                    <xsd:enumeration value="Ål"/>
                    <xsd:enumeration value="Ålesund"/>
                    <xsd:enumeration value="Åmli"/>
                    <xsd:enumeration value="Åmot"/>
                    <xsd:enumeration value="Årdal"/>
                    <xsd:enumeration value="Ås"/>
                    <xsd:enumeration value="Åseral"/>
                    <xsd:enumeration value="Åsnes"/>
                  </xsd:restriction>
                </xsd:simpleType>
              </xsd:element>
            </xsd:sequence>
          </xsd:extension>
        </xsd:complexContent>
      </xsd:complexType>
    </xsd:element>
    <xsd:element name="Tegningsnummer" ma:index="28" nillable="true" ma:displayName="Tegningsnummer" ma:internalName="Tegningsnummer" ma:readOnly="false">
      <xsd:simpleType>
        <xsd:restriction base="dms:Text">
          <xsd:maxLength value="255"/>
        </xsd:restriction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OCR" ma:index="3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5" nillable="true" ma:displayName="Location" ma:internalName="MediaServiceLocation" ma:readOnly="true">
      <xsd:simpleType>
        <xsd:restriction base="dms:Text"/>
      </xsd:simpleType>
    </xsd:element>
    <xsd:element name="MediaServiceMetadata" ma:index="4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4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5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5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5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ebc4e1-20dc-4c35-b777-bc6dc30ed5e8" elementFormDefault="qualified">
    <xsd:import namespace="http://schemas.microsoft.com/office/2006/documentManagement/types"/>
    <xsd:import namespace="http://schemas.microsoft.com/office/infopath/2007/PartnerControls"/>
    <xsd:element name="SharedWithUsers" ma:index="3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_dlc_DocId" ma:index="3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3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4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3" ma:displayName="Innholdstype"/>
        <xsd:element ref="dc:title" minOccurs="0" maxOccurs="1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c5_r xmlns="384ad26c-a2b5-4531-a7ed-c73ce444d77b" xsi:nil="true"/>
    <Prosjektnummer xmlns="384ad26c-a2b5-4531-a7ed-c73ce444d77b" xsi:nil="true"/>
    <Revisjon xmlns="384ad26c-a2b5-4531-a7ed-c73ce444d77b">1</Revisjon>
    <Fagavdeling xmlns="384ad26c-a2b5-4531-a7ed-c73ce444d77b" xsi:nil="true"/>
    <Dok_x0020_kategori xmlns="384ad26c-a2b5-4531-a7ed-c73ce444d77b" xsi:nil="true"/>
    <Disiplin xmlns="384ad26c-a2b5-4531-a7ed-c73ce444d77b" xsi:nil="true"/>
    <Fagnettverk xmlns="384ad26c-a2b5-4531-a7ed-c73ce444d77b" xsi:nil="true"/>
    <Prosjektfase xmlns="384ad26c-a2b5-4531-a7ed-c73ce444d77b" xsi:nil="true"/>
    <Leverand_x00f8_rens_x0020_dokumentkode xmlns="384ad26c-a2b5-4531-a7ed-c73ce444d77b" xsi:nil="true"/>
    <Ephorte xmlns="384ad26c-a2b5-4531-a7ed-c73ce444d77b" xsi:nil="true"/>
    <Erstattetav_x002e__x002e__x002e_ xmlns="384ad26c-a2b5-4531-a7ed-c73ce444d77b">
      <Url xsi:nil="true"/>
      <Description xsi:nil="true"/>
    </Erstattetav_x002e__x002e__x002e_>
    <GDPR xmlns="384ad26c-a2b5-4531-a7ed-c73ce444d77b" xsi:nil="true"/>
    <Tegningsnummer xmlns="384ad26c-a2b5-4531-a7ed-c73ce444d77b" xsi:nil="true"/>
    <Dokumenttype xmlns="384ad26c-a2b5-4531-a7ed-c73ce444d77b" xsi:nil="true"/>
    <_x0028_Historisk_x0029__x0020_NV_x002d_dokumentkode xmlns="384ad26c-a2b5-4531-a7ed-c73ce444d77b" xsi:nil="true"/>
    <M_x00e5_ned xmlns="384ad26c-a2b5-4531-a7ed-c73ce444d77b"/>
    <Land xmlns="384ad26c-a2b5-4531-a7ed-c73ce444d77b">
      <Value>Norge</Value>
    </Land>
    <Kommune xmlns="384ad26c-a2b5-4531-a7ed-c73ce444d77b" xsi:nil="true"/>
    <Subdisiplin xmlns="384ad26c-a2b5-4531-a7ed-c73ce444d77b" xsi:nil="true"/>
    <Fylke xmlns="384ad26c-a2b5-4531-a7ed-c73ce444d77b" xsi:nil="true"/>
    <Originator_x0028__x002a__x0029_ xmlns="384ad26c-a2b5-4531-a7ed-c73ce444d77b" xsi:nil="true"/>
    <Dokumenteier xmlns="384ad26c-a2b5-4531-a7ed-c73ce444d77b">
      <UserInfo>
        <DisplayName/>
        <AccountId xsi:nil="true"/>
        <AccountType/>
      </UserInfo>
    </Dokumenteier>
    <Dato xmlns="384ad26c-a2b5-4531-a7ed-c73ce444d77b" xsi:nil="true"/>
    <Forfatter xmlns="384ad26c-a2b5-4531-a7ed-c73ce444d77b">
      <UserInfo>
        <DisplayName/>
        <AccountId xsi:nil="true"/>
        <AccountType/>
      </UserInfo>
    </Forfatter>
    <Uke xmlns="384ad26c-a2b5-4531-a7ed-c73ce444d77b"/>
    <Beslutningspunkt xmlns="384ad26c-a2b5-4531-a7ed-c73ce444d77b" xsi:nil="true"/>
    <_dlc_DocId xmlns="88ebc4e1-20dc-4c35-b777-bc6dc30ed5e8">NYVEI089-1820919550-6731</_dlc_DocId>
    <_dlc_DocIdUrl xmlns="88ebc4e1-20dc-4c35-b777-bc6dc30ed5e8">
      <Url>https://nyeveier365.sharepoint.com/sites/Kommunikasjonsteamet/_layouts/15/DocIdRedir.aspx?ID=NYVEI089-1820919550-6731</Url>
      <Description>NYVEI089-1820919550-6731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Props1.xml><?xml version="1.0" encoding="utf-8"?>
<ds:datastoreItem xmlns:ds="http://schemas.openxmlformats.org/officeDocument/2006/customXml" ds:itemID="{38FC1DFC-0201-4041-B60C-A2BF5573A31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2CF37280-9D29-4F0E-BB3F-318ECBA12A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4ad26c-a2b5-4531-a7ed-c73ce444d77b"/>
    <ds:schemaRef ds:uri="88ebc4e1-20dc-4c35-b777-bc6dc30ed5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59AD69-A40B-4A57-8EE5-19E012CD7D5F}">
  <ds:schemaRefs>
    <ds:schemaRef ds:uri="http://purl.org/dc/elements/1.1/"/>
    <ds:schemaRef ds:uri="384ad26c-a2b5-4531-a7ed-c73ce444d77b"/>
    <ds:schemaRef ds:uri="http://www.w3.org/XML/1998/namespace"/>
    <ds:schemaRef ds:uri="88ebc4e1-20dc-4c35-b777-bc6dc30ed5e8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ED653CAB-B429-4CB4-938D-282B6D6BF825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2019DE55-AD19-48B4-8B0B-B9A1A2FA8233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1002</TotalTime>
  <Words>68</Words>
  <Application>Microsoft Office PowerPoint</Application>
  <PresentationFormat>Widescreen</PresentationFormat>
  <Paragraphs>20</Paragraphs>
  <Slides>6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6</vt:i4>
      </vt:variant>
    </vt:vector>
  </HeadingPairs>
  <TitlesOfParts>
    <vt:vector size="12" baseType="lpstr">
      <vt:lpstr>Arial</vt:lpstr>
      <vt:lpstr>Calibri</vt:lpstr>
      <vt:lpstr>Open Sans</vt:lpstr>
      <vt:lpstr>Office-tema</vt:lpstr>
      <vt:lpstr>2_Office-tema</vt:lpstr>
      <vt:lpstr>6_Office-tema</vt:lpstr>
      <vt:lpstr>Baner (og) vei for fremtiden</vt:lpstr>
      <vt:lpstr>Nye Veiers DNA</vt:lpstr>
      <vt:lpstr>PowerPoint-presentasjon</vt:lpstr>
      <vt:lpstr>Bærekraftig veibygging – Vegnormalene utfordres</vt:lpstr>
      <vt:lpstr>Skal vi komme noen vei må vi gjøre det sammen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Henrik Kyte Assmann</dc:creator>
  <cp:lastModifiedBy>Lene Eikefjord</cp:lastModifiedBy>
  <cp:revision>10</cp:revision>
  <dcterms:created xsi:type="dcterms:W3CDTF">2021-01-15T08:39:17Z</dcterms:created>
  <dcterms:modified xsi:type="dcterms:W3CDTF">2021-11-08T06:48:31Z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0x010100D3DB76CEDB709F4B9348DCDA8DCC8274</vt:lpwstr>
  </property>
  <property fmtid="{D5CDD505-2E9C-101B-9397-08002B2CF9AE}" pid="3" name="_dlc_DocIdItemGuid">
    <vt:lpwstr>4b3de24f-3f8f-4e7d-b5c5-4a19642ac227</vt:lpwstr>
  </property>
</Properties>
</file>